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5143500" type="screen16x9"/>
  <p:notesSz cx="9144000" cy="51435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658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00004D"/>
                </a:solidFill>
                <a:latin typeface="Bahnschrift"/>
                <a:cs typeface="Bahnschrif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00004D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00004D"/>
                </a:solidFill>
                <a:latin typeface="Bahnschrift"/>
                <a:cs typeface="Bahnschrif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55234" y="1491996"/>
            <a:ext cx="2857500" cy="26123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00004D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3/31/2023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FFE4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3331463" y="4199381"/>
            <a:ext cx="1962150" cy="0"/>
          </a:xfrm>
          <a:custGeom>
            <a:avLst/>
            <a:gdLst/>
            <a:ahLst/>
            <a:cxnLst/>
            <a:rect l="l" t="t" r="r" b="b"/>
            <a:pathLst>
              <a:path w="1962150">
                <a:moveTo>
                  <a:pt x="1962023" y="0"/>
                </a:moveTo>
                <a:lnTo>
                  <a:pt x="0" y="0"/>
                </a:lnTo>
              </a:path>
            </a:pathLst>
          </a:custGeom>
          <a:ln w="28956">
            <a:solidFill>
              <a:srgbClr val="000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3243452" y="4154042"/>
            <a:ext cx="1453515" cy="342900"/>
          </a:xfrm>
          <a:custGeom>
            <a:avLst/>
            <a:gdLst/>
            <a:ahLst/>
            <a:cxnLst/>
            <a:rect l="l" t="t" r="r" b="b"/>
            <a:pathLst>
              <a:path w="1453514" h="342900">
                <a:moveTo>
                  <a:pt x="1265047" y="0"/>
                </a:moveTo>
                <a:lnTo>
                  <a:pt x="0" y="0"/>
                </a:lnTo>
                <a:lnTo>
                  <a:pt x="0" y="342874"/>
                </a:lnTo>
                <a:lnTo>
                  <a:pt x="1265047" y="342874"/>
                </a:lnTo>
                <a:lnTo>
                  <a:pt x="1316065" y="336706"/>
                </a:lnTo>
                <a:lnTo>
                  <a:pt x="1361280" y="319326"/>
                </a:lnTo>
                <a:lnTo>
                  <a:pt x="1399143" y="292422"/>
                </a:lnTo>
                <a:lnTo>
                  <a:pt x="1428105" y="257681"/>
                </a:lnTo>
                <a:lnTo>
                  <a:pt x="1446618" y="216790"/>
                </a:lnTo>
                <a:lnTo>
                  <a:pt x="1453134" y="171437"/>
                </a:lnTo>
                <a:lnTo>
                  <a:pt x="1446618" y="126084"/>
                </a:lnTo>
                <a:lnTo>
                  <a:pt x="1428105" y="85193"/>
                </a:lnTo>
                <a:lnTo>
                  <a:pt x="1399143" y="50452"/>
                </a:lnTo>
                <a:lnTo>
                  <a:pt x="1361280" y="23548"/>
                </a:lnTo>
                <a:lnTo>
                  <a:pt x="1316065" y="6168"/>
                </a:lnTo>
                <a:lnTo>
                  <a:pt x="1265047" y="0"/>
                </a:lnTo>
                <a:close/>
              </a:path>
            </a:pathLst>
          </a:custGeom>
          <a:solidFill>
            <a:srgbClr val="FF94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3243452" y="4154042"/>
            <a:ext cx="1453515" cy="342900"/>
          </a:xfrm>
          <a:custGeom>
            <a:avLst/>
            <a:gdLst/>
            <a:ahLst/>
            <a:cxnLst/>
            <a:rect l="l" t="t" r="r" b="b"/>
            <a:pathLst>
              <a:path w="1453514" h="342900">
                <a:moveTo>
                  <a:pt x="1265047" y="0"/>
                </a:moveTo>
                <a:lnTo>
                  <a:pt x="1316065" y="6168"/>
                </a:lnTo>
                <a:lnTo>
                  <a:pt x="1361280" y="23548"/>
                </a:lnTo>
                <a:lnTo>
                  <a:pt x="1399143" y="50452"/>
                </a:lnTo>
                <a:lnTo>
                  <a:pt x="1428105" y="85193"/>
                </a:lnTo>
                <a:lnTo>
                  <a:pt x="1446618" y="126084"/>
                </a:lnTo>
                <a:lnTo>
                  <a:pt x="1453134" y="171437"/>
                </a:lnTo>
                <a:lnTo>
                  <a:pt x="1446618" y="216790"/>
                </a:lnTo>
                <a:lnTo>
                  <a:pt x="1428105" y="257681"/>
                </a:lnTo>
                <a:lnTo>
                  <a:pt x="1399143" y="292422"/>
                </a:lnTo>
                <a:lnTo>
                  <a:pt x="1361280" y="319326"/>
                </a:lnTo>
                <a:lnTo>
                  <a:pt x="1316065" y="336706"/>
                </a:lnTo>
                <a:lnTo>
                  <a:pt x="1265047" y="342874"/>
                </a:lnTo>
                <a:lnTo>
                  <a:pt x="0" y="342874"/>
                </a:lnTo>
                <a:lnTo>
                  <a:pt x="0" y="0"/>
                </a:lnTo>
                <a:lnTo>
                  <a:pt x="1265047" y="0"/>
                </a:lnTo>
                <a:close/>
              </a:path>
            </a:pathLst>
          </a:custGeom>
          <a:ln w="19050">
            <a:solidFill>
              <a:srgbClr val="000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3243071" y="4198619"/>
            <a:ext cx="1380490" cy="253365"/>
          </a:xfrm>
          <a:custGeom>
            <a:avLst/>
            <a:gdLst/>
            <a:ahLst/>
            <a:cxnLst/>
            <a:rect l="l" t="t" r="r" b="b"/>
            <a:pathLst>
              <a:path w="1380489" h="253364">
                <a:moveTo>
                  <a:pt x="1200657" y="0"/>
                </a:moveTo>
                <a:lnTo>
                  <a:pt x="0" y="0"/>
                </a:lnTo>
                <a:lnTo>
                  <a:pt x="0" y="252983"/>
                </a:lnTo>
                <a:lnTo>
                  <a:pt x="1200657" y="252983"/>
                </a:lnTo>
                <a:lnTo>
                  <a:pt x="1256907" y="246511"/>
                </a:lnTo>
                <a:lnTo>
                  <a:pt x="1306080" y="228506"/>
                </a:lnTo>
                <a:lnTo>
                  <a:pt x="1345060" y="201088"/>
                </a:lnTo>
                <a:lnTo>
                  <a:pt x="1370732" y="166376"/>
                </a:lnTo>
                <a:lnTo>
                  <a:pt x="1379981" y="126491"/>
                </a:lnTo>
                <a:lnTo>
                  <a:pt x="1370732" y="86602"/>
                </a:lnTo>
                <a:lnTo>
                  <a:pt x="1345060" y="51890"/>
                </a:lnTo>
                <a:lnTo>
                  <a:pt x="1306080" y="24474"/>
                </a:lnTo>
                <a:lnTo>
                  <a:pt x="1256907" y="6471"/>
                </a:lnTo>
                <a:lnTo>
                  <a:pt x="1200657" y="0"/>
                </a:lnTo>
                <a:close/>
              </a:path>
            </a:pathLst>
          </a:custGeom>
          <a:solidFill>
            <a:srgbClr val="D4E6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3139440" y="4226839"/>
            <a:ext cx="1483995" cy="196215"/>
          </a:xfrm>
          <a:custGeom>
            <a:avLst/>
            <a:gdLst/>
            <a:ahLst/>
            <a:cxnLst/>
            <a:rect l="l" t="t" r="r" b="b"/>
            <a:pathLst>
              <a:path w="1483995" h="196214">
                <a:moveTo>
                  <a:pt x="1408176" y="180568"/>
                </a:moveTo>
                <a:lnTo>
                  <a:pt x="0" y="180568"/>
                </a:lnTo>
                <a:lnTo>
                  <a:pt x="0" y="195783"/>
                </a:lnTo>
                <a:lnTo>
                  <a:pt x="1408176" y="195783"/>
                </a:lnTo>
                <a:lnTo>
                  <a:pt x="1408176" y="180568"/>
                </a:lnTo>
                <a:close/>
              </a:path>
              <a:path w="1483995" h="196214">
                <a:moveTo>
                  <a:pt x="1417307" y="0"/>
                </a:moveTo>
                <a:lnTo>
                  <a:pt x="9144" y="0"/>
                </a:lnTo>
                <a:lnTo>
                  <a:pt x="9144" y="16738"/>
                </a:lnTo>
                <a:lnTo>
                  <a:pt x="1417307" y="16738"/>
                </a:lnTo>
                <a:lnTo>
                  <a:pt x="1417307" y="0"/>
                </a:lnTo>
                <a:close/>
              </a:path>
              <a:path w="1483995" h="196214">
                <a:moveTo>
                  <a:pt x="1483614" y="118846"/>
                </a:moveTo>
                <a:lnTo>
                  <a:pt x="75438" y="118846"/>
                </a:lnTo>
                <a:lnTo>
                  <a:pt x="75438" y="135585"/>
                </a:lnTo>
                <a:lnTo>
                  <a:pt x="1483614" y="135585"/>
                </a:lnTo>
                <a:lnTo>
                  <a:pt x="1483614" y="118846"/>
                </a:lnTo>
                <a:close/>
              </a:path>
              <a:path w="1483995" h="196214">
                <a:moveTo>
                  <a:pt x="1483614" y="61722"/>
                </a:moveTo>
                <a:lnTo>
                  <a:pt x="75438" y="61722"/>
                </a:lnTo>
                <a:lnTo>
                  <a:pt x="75438" y="77698"/>
                </a:lnTo>
                <a:lnTo>
                  <a:pt x="1483614" y="77698"/>
                </a:lnTo>
                <a:lnTo>
                  <a:pt x="1483614" y="61722"/>
                </a:lnTo>
                <a:close/>
              </a:path>
            </a:pathLst>
          </a:custGeom>
          <a:solidFill>
            <a:srgbClr val="000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3243452" y="3957446"/>
            <a:ext cx="1453515" cy="196850"/>
          </a:xfrm>
          <a:custGeom>
            <a:avLst/>
            <a:gdLst/>
            <a:ahLst/>
            <a:cxnLst/>
            <a:rect l="l" t="t" r="r" b="b"/>
            <a:pathLst>
              <a:path w="1453514" h="196850">
                <a:moveTo>
                  <a:pt x="1265047" y="0"/>
                </a:moveTo>
                <a:lnTo>
                  <a:pt x="0" y="0"/>
                </a:lnTo>
                <a:lnTo>
                  <a:pt x="0" y="196570"/>
                </a:lnTo>
                <a:lnTo>
                  <a:pt x="1265047" y="196570"/>
                </a:lnTo>
                <a:lnTo>
                  <a:pt x="1325621" y="191445"/>
                </a:lnTo>
                <a:lnTo>
                  <a:pt x="1377394" y="177263"/>
                </a:lnTo>
                <a:lnTo>
                  <a:pt x="1417687" y="155817"/>
                </a:lnTo>
                <a:lnTo>
                  <a:pt x="1443826" y="128898"/>
                </a:lnTo>
                <a:lnTo>
                  <a:pt x="1453134" y="98297"/>
                </a:lnTo>
                <a:lnTo>
                  <a:pt x="1443826" y="67694"/>
                </a:lnTo>
                <a:lnTo>
                  <a:pt x="1417687" y="40769"/>
                </a:lnTo>
                <a:lnTo>
                  <a:pt x="1377394" y="19315"/>
                </a:lnTo>
                <a:lnTo>
                  <a:pt x="1325621" y="5127"/>
                </a:lnTo>
                <a:lnTo>
                  <a:pt x="1265047" y="0"/>
                </a:lnTo>
                <a:close/>
              </a:path>
            </a:pathLst>
          </a:custGeom>
          <a:solidFill>
            <a:srgbClr val="4B63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3243452" y="3957446"/>
            <a:ext cx="1453515" cy="196850"/>
          </a:xfrm>
          <a:custGeom>
            <a:avLst/>
            <a:gdLst/>
            <a:ahLst/>
            <a:cxnLst/>
            <a:rect l="l" t="t" r="r" b="b"/>
            <a:pathLst>
              <a:path w="1453514" h="196850">
                <a:moveTo>
                  <a:pt x="1265047" y="0"/>
                </a:moveTo>
                <a:lnTo>
                  <a:pt x="1325621" y="5127"/>
                </a:lnTo>
                <a:lnTo>
                  <a:pt x="1377394" y="19315"/>
                </a:lnTo>
                <a:lnTo>
                  <a:pt x="1417687" y="40769"/>
                </a:lnTo>
                <a:lnTo>
                  <a:pt x="1453134" y="98297"/>
                </a:lnTo>
                <a:lnTo>
                  <a:pt x="1443826" y="128898"/>
                </a:lnTo>
                <a:lnTo>
                  <a:pt x="1417687" y="155817"/>
                </a:lnTo>
                <a:lnTo>
                  <a:pt x="1377394" y="177263"/>
                </a:lnTo>
                <a:lnTo>
                  <a:pt x="1325621" y="191445"/>
                </a:lnTo>
                <a:lnTo>
                  <a:pt x="1265047" y="196570"/>
                </a:lnTo>
                <a:lnTo>
                  <a:pt x="0" y="196570"/>
                </a:lnTo>
                <a:lnTo>
                  <a:pt x="0" y="0"/>
                </a:lnTo>
                <a:lnTo>
                  <a:pt x="1265047" y="0"/>
                </a:lnTo>
                <a:close/>
              </a:path>
            </a:pathLst>
          </a:custGeom>
          <a:ln w="19050">
            <a:solidFill>
              <a:srgbClr val="000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3243071" y="3982211"/>
            <a:ext cx="1380490" cy="142875"/>
          </a:xfrm>
          <a:custGeom>
            <a:avLst/>
            <a:gdLst/>
            <a:ahLst/>
            <a:cxnLst/>
            <a:rect l="l" t="t" r="r" b="b"/>
            <a:pathLst>
              <a:path w="1380489" h="142875">
                <a:moveTo>
                  <a:pt x="1200657" y="0"/>
                </a:moveTo>
                <a:lnTo>
                  <a:pt x="0" y="0"/>
                </a:lnTo>
                <a:lnTo>
                  <a:pt x="0" y="142494"/>
                </a:lnTo>
                <a:lnTo>
                  <a:pt x="1200657" y="142494"/>
                </a:lnTo>
                <a:lnTo>
                  <a:pt x="1269986" y="137428"/>
                </a:lnTo>
                <a:lnTo>
                  <a:pt x="1327038" y="123212"/>
                </a:lnTo>
                <a:lnTo>
                  <a:pt x="1365732" y="101313"/>
                </a:lnTo>
                <a:lnTo>
                  <a:pt x="1379981" y="73202"/>
                </a:lnTo>
                <a:lnTo>
                  <a:pt x="1365732" y="44882"/>
                </a:lnTo>
                <a:lnTo>
                  <a:pt x="1327038" y="21594"/>
                </a:lnTo>
                <a:lnTo>
                  <a:pt x="1269986" y="5810"/>
                </a:lnTo>
                <a:lnTo>
                  <a:pt x="1200657" y="0"/>
                </a:lnTo>
                <a:close/>
              </a:path>
            </a:pathLst>
          </a:custGeom>
          <a:solidFill>
            <a:srgbClr val="D4E6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3139440" y="3994429"/>
            <a:ext cx="1474470" cy="119380"/>
          </a:xfrm>
          <a:custGeom>
            <a:avLst/>
            <a:gdLst/>
            <a:ahLst/>
            <a:cxnLst/>
            <a:rect l="l" t="t" r="r" b="b"/>
            <a:pathLst>
              <a:path w="1474470" h="119379">
                <a:moveTo>
                  <a:pt x="1408176" y="102082"/>
                </a:moveTo>
                <a:lnTo>
                  <a:pt x="0" y="102082"/>
                </a:lnTo>
                <a:lnTo>
                  <a:pt x="0" y="118821"/>
                </a:lnTo>
                <a:lnTo>
                  <a:pt x="1408176" y="118821"/>
                </a:lnTo>
                <a:lnTo>
                  <a:pt x="1408176" y="102082"/>
                </a:lnTo>
                <a:close/>
              </a:path>
              <a:path w="1474470" h="119379">
                <a:moveTo>
                  <a:pt x="1408176" y="0"/>
                </a:moveTo>
                <a:lnTo>
                  <a:pt x="0" y="0"/>
                </a:lnTo>
                <a:lnTo>
                  <a:pt x="0" y="15976"/>
                </a:lnTo>
                <a:lnTo>
                  <a:pt x="1408176" y="15976"/>
                </a:lnTo>
                <a:lnTo>
                  <a:pt x="1408176" y="0"/>
                </a:lnTo>
                <a:close/>
              </a:path>
              <a:path w="1474470" h="119379">
                <a:moveTo>
                  <a:pt x="1474470" y="70104"/>
                </a:moveTo>
                <a:lnTo>
                  <a:pt x="65532" y="70104"/>
                </a:lnTo>
                <a:lnTo>
                  <a:pt x="65532" y="85318"/>
                </a:lnTo>
                <a:lnTo>
                  <a:pt x="1474470" y="85318"/>
                </a:lnTo>
                <a:lnTo>
                  <a:pt x="1474470" y="70104"/>
                </a:lnTo>
                <a:close/>
              </a:path>
              <a:path w="1474470" h="119379">
                <a:moveTo>
                  <a:pt x="1474470" y="36576"/>
                </a:moveTo>
                <a:lnTo>
                  <a:pt x="65532" y="36576"/>
                </a:lnTo>
                <a:lnTo>
                  <a:pt x="65532" y="53314"/>
                </a:lnTo>
                <a:lnTo>
                  <a:pt x="1474470" y="53314"/>
                </a:lnTo>
                <a:lnTo>
                  <a:pt x="1474470" y="36576"/>
                </a:lnTo>
                <a:close/>
              </a:path>
            </a:pathLst>
          </a:custGeom>
          <a:solidFill>
            <a:srgbClr val="000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6" name="bg object 2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74007" y="3421380"/>
            <a:ext cx="237743" cy="77724"/>
          </a:xfrm>
          <a:prstGeom prst="rect">
            <a:avLst/>
          </a:prstGeom>
        </p:spPr>
      </p:pic>
      <p:sp>
        <p:nvSpPr>
          <p:cNvPr id="27" name="bg object 27"/>
          <p:cNvSpPr/>
          <p:nvPr/>
        </p:nvSpPr>
        <p:spPr>
          <a:xfrm>
            <a:off x="4032884" y="3502533"/>
            <a:ext cx="297180" cy="327025"/>
          </a:xfrm>
          <a:custGeom>
            <a:avLst/>
            <a:gdLst/>
            <a:ahLst/>
            <a:cxnLst/>
            <a:rect l="l" t="t" r="r" b="b"/>
            <a:pathLst>
              <a:path w="297179" h="327025">
                <a:moveTo>
                  <a:pt x="158114" y="0"/>
                </a:moveTo>
                <a:lnTo>
                  <a:pt x="112037" y="8251"/>
                </a:lnTo>
                <a:lnTo>
                  <a:pt x="79248" y="181356"/>
                </a:lnTo>
                <a:lnTo>
                  <a:pt x="87622" y="168032"/>
                </a:lnTo>
                <a:lnTo>
                  <a:pt x="110331" y="137064"/>
                </a:lnTo>
                <a:lnTo>
                  <a:pt x="143756" y="101953"/>
                </a:lnTo>
                <a:lnTo>
                  <a:pt x="184276" y="76200"/>
                </a:lnTo>
                <a:lnTo>
                  <a:pt x="192277" y="72771"/>
                </a:lnTo>
                <a:lnTo>
                  <a:pt x="199136" y="71374"/>
                </a:lnTo>
                <a:lnTo>
                  <a:pt x="204850" y="71374"/>
                </a:lnTo>
                <a:lnTo>
                  <a:pt x="223283" y="80803"/>
                </a:lnTo>
                <a:lnTo>
                  <a:pt x="226679" y="104140"/>
                </a:lnTo>
                <a:lnTo>
                  <a:pt x="216334" y="133953"/>
                </a:lnTo>
                <a:lnTo>
                  <a:pt x="158994" y="186309"/>
                </a:lnTo>
                <a:lnTo>
                  <a:pt x="101697" y="202819"/>
                </a:lnTo>
                <a:lnTo>
                  <a:pt x="92075" y="203454"/>
                </a:lnTo>
                <a:lnTo>
                  <a:pt x="0" y="326898"/>
                </a:lnTo>
                <a:lnTo>
                  <a:pt x="69659" y="312578"/>
                </a:lnTo>
                <a:lnTo>
                  <a:pt x="141660" y="286392"/>
                </a:lnTo>
                <a:lnTo>
                  <a:pt x="225043" y="240157"/>
                </a:lnTo>
                <a:lnTo>
                  <a:pt x="264616" y="204415"/>
                </a:lnTo>
                <a:lnTo>
                  <a:pt x="287990" y="165237"/>
                </a:lnTo>
                <a:lnTo>
                  <a:pt x="296816" y="125250"/>
                </a:lnTo>
                <a:lnTo>
                  <a:pt x="292748" y="87083"/>
                </a:lnTo>
                <a:lnTo>
                  <a:pt x="252542" y="26719"/>
                </a:lnTo>
                <a:lnTo>
                  <a:pt x="201995" y="5143"/>
                </a:lnTo>
                <a:lnTo>
                  <a:pt x="171186" y="492"/>
                </a:lnTo>
                <a:lnTo>
                  <a:pt x="158114" y="0"/>
                </a:lnTo>
                <a:close/>
              </a:path>
            </a:pathLst>
          </a:custGeom>
          <a:solidFill>
            <a:srgbClr val="A8C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4032884" y="3502533"/>
            <a:ext cx="297180" cy="327025"/>
          </a:xfrm>
          <a:custGeom>
            <a:avLst/>
            <a:gdLst/>
            <a:ahLst/>
            <a:cxnLst/>
            <a:rect l="l" t="t" r="r" b="b"/>
            <a:pathLst>
              <a:path w="297179" h="327025">
                <a:moveTo>
                  <a:pt x="158114" y="0"/>
                </a:moveTo>
                <a:lnTo>
                  <a:pt x="201995" y="5143"/>
                </a:lnTo>
                <a:lnTo>
                  <a:pt x="252542" y="26719"/>
                </a:lnTo>
                <a:lnTo>
                  <a:pt x="292748" y="87083"/>
                </a:lnTo>
                <a:lnTo>
                  <a:pt x="296816" y="125250"/>
                </a:lnTo>
                <a:lnTo>
                  <a:pt x="287990" y="165237"/>
                </a:lnTo>
                <a:lnTo>
                  <a:pt x="264616" y="204415"/>
                </a:lnTo>
                <a:lnTo>
                  <a:pt x="225043" y="240157"/>
                </a:lnTo>
                <a:lnTo>
                  <a:pt x="141660" y="286392"/>
                </a:lnTo>
                <a:lnTo>
                  <a:pt x="69659" y="312578"/>
                </a:lnTo>
                <a:lnTo>
                  <a:pt x="19089" y="324238"/>
                </a:lnTo>
                <a:lnTo>
                  <a:pt x="0" y="326898"/>
                </a:lnTo>
                <a:lnTo>
                  <a:pt x="92075" y="203454"/>
                </a:lnTo>
                <a:lnTo>
                  <a:pt x="101697" y="202819"/>
                </a:lnTo>
                <a:lnTo>
                  <a:pt x="126190" y="198374"/>
                </a:lnTo>
                <a:lnTo>
                  <a:pt x="158994" y="186309"/>
                </a:lnTo>
                <a:lnTo>
                  <a:pt x="193548" y="162814"/>
                </a:lnTo>
                <a:lnTo>
                  <a:pt x="216334" y="133953"/>
                </a:lnTo>
                <a:lnTo>
                  <a:pt x="226679" y="104140"/>
                </a:lnTo>
                <a:lnTo>
                  <a:pt x="223283" y="80803"/>
                </a:lnTo>
                <a:lnTo>
                  <a:pt x="204850" y="71374"/>
                </a:lnTo>
                <a:lnTo>
                  <a:pt x="199136" y="71374"/>
                </a:lnTo>
                <a:lnTo>
                  <a:pt x="143756" y="101953"/>
                </a:lnTo>
                <a:lnTo>
                  <a:pt x="110331" y="137064"/>
                </a:lnTo>
                <a:lnTo>
                  <a:pt x="87622" y="168032"/>
                </a:lnTo>
                <a:lnTo>
                  <a:pt x="79248" y="181356"/>
                </a:lnTo>
                <a:lnTo>
                  <a:pt x="108965" y="9779"/>
                </a:lnTo>
                <a:lnTo>
                  <a:pt x="112037" y="8251"/>
                </a:lnTo>
                <a:lnTo>
                  <a:pt x="121253" y="4889"/>
                </a:lnTo>
                <a:lnTo>
                  <a:pt x="136612" y="1527"/>
                </a:lnTo>
                <a:lnTo>
                  <a:pt x="158114" y="0"/>
                </a:lnTo>
                <a:close/>
              </a:path>
            </a:pathLst>
          </a:custGeom>
          <a:ln w="19050">
            <a:solidFill>
              <a:srgbClr val="000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3440810" y="3456813"/>
            <a:ext cx="730250" cy="496570"/>
          </a:xfrm>
          <a:custGeom>
            <a:avLst/>
            <a:gdLst/>
            <a:ahLst/>
            <a:cxnLst/>
            <a:rect l="l" t="t" r="r" b="b"/>
            <a:pathLst>
              <a:path w="730250" h="496570">
                <a:moveTo>
                  <a:pt x="729996" y="0"/>
                </a:moveTo>
                <a:lnTo>
                  <a:pt x="0" y="0"/>
                </a:lnTo>
                <a:lnTo>
                  <a:pt x="34925" y="223520"/>
                </a:lnTo>
                <a:lnTo>
                  <a:pt x="45940" y="269202"/>
                </a:lnTo>
                <a:lnTo>
                  <a:pt x="62960" y="311995"/>
                </a:lnTo>
                <a:lnTo>
                  <a:pt x="85487" y="351445"/>
                </a:lnTo>
                <a:lnTo>
                  <a:pt x="113026" y="387102"/>
                </a:lnTo>
                <a:lnTo>
                  <a:pt x="145081" y="418512"/>
                </a:lnTo>
                <a:lnTo>
                  <a:pt x="181155" y="445225"/>
                </a:lnTo>
                <a:lnTo>
                  <a:pt x="220753" y="466788"/>
                </a:lnTo>
                <a:lnTo>
                  <a:pt x="263378" y="482750"/>
                </a:lnTo>
                <a:lnTo>
                  <a:pt x="308535" y="492658"/>
                </a:lnTo>
                <a:lnTo>
                  <a:pt x="355726" y="496062"/>
                </a:lnTo>
                <a:lnTo>
                  <a:pt x="374268" y="496062"/>
                </a:lnTo>
                <a:lnTo>
                  <a:pt x="421042" y="492658"/>
                </a:lnTo>
                <a:lnTo>
                  <a:pt x="465983" y="482750"/>
                </a:lnTo>
                <a:lnTo>
                  <a:pt x="508554" y="466788"/>
                </a:lnTo>
                <a:lnTo>
                  <a:pt x="548218" y="445225"/>
                </a:lnTo>
                <a:lnTo>
                  <a:pt x="584438" y="418512"/>
                </a:lnTo>
                <a:lnTo>
                  <a:pt x="616676" y="387102"/>
                </a:lnTo>
                <a:lnTo>
                  <a:pt x="644396" y="351445"/>
                </a:lnTo>
                <a:lnTo>
                  <a:pt x="667059" y="311995"/>
                </a:lnTo>
                <a:lnTo>
                  <a:pt x="684130" y="269202"/>
                </a:lnTo>
                <a:lnTo>
                  <a:pt x="695071" y="223520"/>
                </a:lnTo>
                <a:lnTo>
                  <a:pt x="729996" y="0"/>
                </a:lnTo>
                <a:close/>
              </a:path>
            </a:pathLst>
          </a:custGeom>
          <a:solidFill>
            <a:srgbClr val="A8C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3440810" y="3456813"/>
            <a:ext cx="730250" cy="496570"/>
          </a:xfrm>
          <a:custGeom>
            <a:avLst/>
            <a:gdLst/>
            <a:ahLst/>
            <a:cxnLst/>
            <a:rect l="l" t="t" r="r" b="b"/>
            <a:pathLst>
              <a:path w="730250" h="496570">
                <a:moveTo>
                  <a:pt x="729996" y="0"/>
                </a:moveTo>
                <a:lnTo>
                  <a:pt x="695071" y="223520"/>
                </a:lnTo>
                <a:lnTo>
                  <a:pt x="684130" y="269202"/>
                </a:lnTo>
                <a:lnTo>
                  <a:pt x="667059" y="311995"/>
                </a:lnTo>
                <a:lnTo>
                  <a:pt x="644396" y="351445"/>
                </a:lnTo>
                <a:lnTo>
                  <a:pt x="616676" y="387102"/>
                </a:lnTo>
                <a:lnTo>
                  <a:pt x="584438" y="418512"/>
                </a:lnTo>
                <a:lnTo>
                  <a:pt x="548218" y="445225"/>
                </a:lnTo>
                <a:lnTo>
                  <a:pt x="508554" y="466788"/>
                </a:lnTo>
                <a:lnTo>
                  <a:pt x="465983" y="482750"/>
                </a:lnTo>
                <a:lnTo>
                  <a:pt x="421042" y="492658"/>
                </a:lnTo>
                <a:lnTo>
                  <a:pt x="374268" y="496062"/>
                </a:lnTo>
                <a:lnTo>
                  <a:pt x="355726" y="496062"/>
                </a:lnTo>
                <a:lnTo>
                  <a:pt x="308535" y="492658"/>
                </a:lnTo>
                <a:lnTo>
                  <a:pt x="263378" y="482750"/>
                </a:lnTo>
                <a:lnTo>
                  <a:pt x="220753" y="466788"/>
                </a:lnTo>
                <a:lnTo>
                  <a:pt x="181155" y="445225"/>
                </a:lnTo>
                <a:lnTo>
                  <a:pt x="145081" y="418512"/>
                </a:lnTo>
                <a:lnTo>
                  <a:pt x="113026" y="387102"/>
                </a:lnTo>
                <a:lnTo>
                  <a:pt x="85487" y="351445"/>
                </a:lnTo>
                <a:lnTo>
                  <a:pt x="62960" y="311995"/>
                </a:lnTo>
                <a:lnTo>
                  <a:pt x="45940" y="269202"/>
                </a:lnTo>
                <a:lnTo>
                  <a:pt x="34925" y="223520"/>
                </a:lnTo>
                <a:lnTo>
                  <a:pt x="0" y="0"/>
                </a:lnTo>
                <a:lnTo>
                  <a:pt x="729996" y="0"/>
                </a:lnTo>
                <a:close/>
              </a:path>
            </a:pathLst>
          </a:custGeom>
          <a:ln w="19050">
            <a:solidFill>
              <a:srgbClr val="000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g object 31"/>
          <p:cNvSpPr/>
          <p:nvPr/>
        </p:nvSpPr>
        <p:spPr>
          <a:xfrm>
            <a:off x="3440810" y="3368421"/>
            <a:ext cx="730250" cy="177165"/>
          </a:xfrm>
          <a:custGeom>
            <a:avLst/>
            <a:gdLst/>
            <a:ahLst/>
            <a:cxnLst/>
            <a:rect l="l" t="t" r="r" b="b"/>
            <a:pathLst>
              <a:path w="730250" h="177164">
                <a:moveTo>
                  <a:pt x="364998" y="0"/>
                </a:moveTo>
                <a:lnTo>
                  <a:pt x="291119" y="1766"/>
                </a:lnTo>
                <a:lnTo>
                  <a:pt x="222456" y="6846"/>
                </a:lnTo>
                <a:lnTo>
                  <a:pt x="160436" y="14908"/>
                </a:lnTo>
                <a:lnTo>
                  <a:pt x="106489" y="25622"/>
                </a:lnTo>
                <a:lnTo>
                  <a:pt x="62043" y="38658"/>
                </a:lnTo>
                <a:lnTo>
                  <a:pt x="7369" y="70373"/>
                </a:lnTo>
                <a:lnTo>
                  <a:pt x="0" y="88391"/>
                </a:lnTo>
                <a:lnTo>
                  <a:pt x="7369" y="106520"/>
                </a:lnTo>
                <a:lnTo>
                  <a:pt x="62043" y="138293"/>
                </a:lnTo>
                <a:lnTo>
                  <a:pt x="106489" y="151304"/>
                </a:lnTo>
                <a:lnTo>
                  <a:pt x="160436" y="161976"/>
                </a:lnTo>
                <a:lnTo>
                  <a:pt x="222456" y="169991"/>
                </a:lnTo>
                <a:lnTo>
                  <a:pt x="291119" y="175033"/>
                </a:lnTo>
                <a:lnTo>
                  <a:pt x="364998" y="176783"/>
                </a:lnTo>
                <a:lnTo>
                  <a:pt x="438365" y="175033"/>
                </a:lnTo>
                <a:lnTo>
                  <a:pt x="506789" y="169991"/>
                </a:lnTo>
                <a:lnTo>
                  <a:pt x="568777" y="161976"/>
                </a:lnTo>
                <a:lnTo>
                  <a:pt x="622839" y="151304"/>
                </a:lnTo>
                <a:lnTo>
                  <a:pt x="667483" y="138293"/>
                </a:lnTo>
                <a:lnTo>
                  <a:pt x="722553" y="106520"/>
                </a:lnTo>
                <a:lnTo>
                  <a:pt x="729996" y="88391"/>
                </a:lnTo>
                <a:lnTo>
                  <a:pt x="722553" y="70373"/>
                </a:lnTo>
                <a:lnTo>
                  <a:pt x="667483" y="38658"/>
                </a:lnTo>
                <a:lnTo>
                  <a:pt x="622839" y="25622"/>
                </a:lnTo>
                <a:lnTo>
                  <a:pt x="568777" y="14908"/>
                </a:lnTo>
                <a:lnTo>
                  <a:pt x="506789" y="6846"/>
                </a:lnTo>
                <a:lnTo>
                  <a:pt x="438365" y="1766"/>
                </a:lnTo>
                <a:lnTo>
                  <a:pt x="364998" y="0"/>
                </a:lnTo>
                <a:close/>
              </a:path>
            </a:pathLst>
          </a:custGeom>
          <a:solidFill>
            <a:srgbClr val="D4E6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g object 32"/>
          <p:cNvSpPr/>
          <p:nvPr/>
        </p:nvSpPr>
        <p:spPr>
          <a:xfrm>
            <a:off x="3440810" y="3368421"/>
            <a:ext cx="730250" cy="177165"/>
          </a:xfrm>
          <a:custGeom>
            <a:avLst/>
            <a:gdLst/>
            <a:ahLst/>
            <a:cxnLst/>
            <a:rect l="l" t="t" r="r" b="b"/>
            <a:pathLst>
              <a:path w="730250" h="177164">
                <a:moveTo>
                  <a:pt x="364998" y="0"/>
                </a:moveTo>
                <a:lnTo>
                  <a:pt x="438365" y="1766"/>
                </a:lnTo>
                <a:lnTo>
                  <a:pt x="506789" y="6846"/>
                </a:lnTo>
                <a:lnTo>
                  <a:pt x="568777" y="14908"/>
                </a:lnTo>
                <a:lnTo>
                  <a:pt x="622839" y="25622"/>
                </a:lnTo>
                <a:lnTo>
                  <a:pt x="667483" y="38658"/>
                </a:lnTo>
                <a:lnTo>
                  <a:pt x="722553" y="70373"/>
                </a:lnTo>
                <a:lnTo>
                  <a:pt x="729996" y="88391"/>
                </a:lnTo>
                <a:lnTo>
                  <a:pt x="722553" y="106520"/>
                </a:lnTo>
                <a:lnTo>
                  <a:pt x="667483" y="138293"/>
                </a:lnTo>
                <a:lnTo>
                  <a:pt x="622839" y="151304"/>
                </a:lnTo>
                <a:lnTo>
                  <a:pt x="568777" y="161976"/>
                </a:lnTo>
                <a:lnTo>
                  <a:pt x="506789" y="169991"/>
                </a:lnTo>
                <a:lnTo>
                  <a:pt x="438365" y="175033"/>
                </a:lnTo>
                <a:lnTo>
                  <a:pt x="364998" y="176783"/>
                </a:lnTo>
                <a:lnTo>
                  <a:pt x="291119" y="175033"/>
                </a:lnTo>
                <a:lnTo>
                  <a:pt x="222456" y="169991"/>
                </a:lnTo>
                <a:lnTo>
                  <a:pt x="160436" y="161976"/>
                </a:lnTo>
                <a:lnTo>
                  <a:pt x="106489" y="151304"/>
                </a:lnTo>
                <a:lnTo>
                  <a:pt x="62043" y="138293"/>
                </a:lnTo>
                <a:lnTo>
                  <a:pt x="7369" y="106520"/>
                </a:lnTo>
                <a:lnTo>
                  <a:pt x="0" y="88391"/>
                </a:lnTo>
                <a:lnTo>
                  <a:pt x="7369" y="70373"/>
                </a:lnTo>
                <a:lnTo>
                  <a:pt x="62043" y="38658"/>
                </a:lnTo>
                <a:lnTo>
                  <a:pt x="106489" y="25622"/>
                </a:lnTo>
                <a:lnTo>
                  <a:pt x="160436" y="14908"/>
                </a:lnTo>
                <a:lnTo>
                  <a:pt x="222456" y="6846"/>
                </a:lnTo>
                <a:lnTo>
                  <a:pt x="291119" y="1766"/>
                </a:lnTo>
                <a:lnTo>
                  <a:pt x="364998" y="0"/>
                </a:lnTo>
                <a:close/>
              </a:path>
            </a:pathLst>
          </a:custGeom>
          <a:ln w="19050">
            <a:solidFill>
              <a:srgbClr val="000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g object 33"/>
          <p:cNvSpPr/>
          <p:nvPr/>
        </p:nvSpPr>
        <p:spPr>
          <a:xfrm>
            <a:off x="3475862" y="3381375"/>
            <a:ext cx="661035" cy="144145"/>
          </a:xfrm>
          <a:custGeom>
            <a:avLst/>
            <a:gdLst/>
            <a:ahLst/>
            <a:cxnLst/>
            <a:rect l="l" t="t" r="r" b="b"/>
            <a:pathLst>
              <a:path w="661035" h="144145">
                <a:moveTo>
                  <a:pt x="330326" y="0"/>
                </a:moveTo>
                <a:lnTo>
                  <a:pt x="254605" y="1955"/>
                </a:lnTo>
                <a:lnTo>
                  <a:pt x="185084" y="7494"/>
                </a:lnTo>
                <a:lnTo>
                  <a:pt x="123750" y="16125"/>
                </a:lnTo>
                <a:lnTo>
                  <a:pt x="72588" y="27357"/>
                </a:lnTo>
                <a:lnTo>
                  <a:pt x="33585" y="40701"/>
                </a:lnTo>
                <a:lnTo>
                  <a:pt x="0" y="71755"/>
                </a:lnTo>
                <a:lnTo>
                  <a:pt x="8727" y="88034"/>
                </a:lnTo>
                <a:lnTo>
                  <a:pt x="72588" y="116565"/>
                </a:lnTo>
                <a:lnTo>
                  <a:pt x="123750" y="127852"/>
                </a:lnTo>
                <a:lnTo>
                  <a:pt x="185084" y="136512"/>
                </a:lnTo>
                <a:lnTo>
                  <a:pt x="254605" y="142061"/>
                </a:lnTo>
                <a:lnTo>
                  <a:pt x="330326" y="144018"/>
                </a:lnTo>
                <a:lnTo>
                  <a:pt x="406208" y="142061"/>
                </a:lnTo>
                <a:lnTo>
                  <a:pt x="475791" y="136512"/>
                </a:lnTo>
                <a:lnTo>
                  <a:pt x="537116" y="127852"/>
                </a:lnTo>
                <a:lnTo>
                  <a:pt x="588225" y="116565"/>
                </a:lnTo>
                <a:lnTo>
                  <a:pt x="627157" y="103131"/>
                </a:lnTo>
                <a:lnTo>
                  <a:pt x="660653" y="71755"/>
                </a:lnTo>
                <a:lnTo>
                  <a:pt x="651953" y="55663"/>
                </a:lnTo>
                <a:lnTo>
                  <a:pt x="588225" y="27357"/>
                </a:lnTo>
                <a:lnTo>
                  <a:pt x="537116" y="16125"/>
                </a:lnTo>
                <a:lnTo>
                  <a:pt x="475791" y="7494"/>
                </a:lnTo>
                <a:lnTo>
                  <a:pt x="406208" y="1955"/>
                </a:lnTo>
                <a:lnTo>
                  <a:pt x="330326" y="0"/>
                </a:lnTo>
                <a:close/>
              </a:path>
            </a:pathLst>
          </a:custGeom>
          <a:solidFill>
            <a:srgbClr val="000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g object 34"/>
          <p:cNvSpPr/>
          <p:nvPr/>
        </p:nvSpPr>
        <p:spPr>
          <a:xfrm>
            <a:off x="3475862" y="3381375"/>
            <a:ext cx="661035" cy="144145"/>
          </a:xfrm>
          <a:custGeom>
            <a:avLst/>
            <a:gdLst/>
            <a:ahLst/>
            <a:cxnLst/>
            <a:rect l="l" t="t" r="r" b="b"/>
            <a:pathLst>
              <a:path w="661035" h="144145">
                <a:moveTo>
                  <a:pt x="330326" y="0"/>
                </a:moveTo>
                <a:lnTo>
                  <a:pt x="406208" y="1955"/>
                </a:lnTo>
                <a:lnTo>
                  <a:pt x="475791" y="7494"/>
                </a:lnTo>
                <a:lnTo>
                  <a:pt x="537116" y="16125"/>
                </a:lnTo>
                <a:lnTo>
                  <a:pt x="588225" y="27357"/>
                </a:lnTo>
                <a:lnTo>
                  <a:pt x="627157" y="40701"/>
                </a:lnTo>
                <a:lnTo>
                  <a:pt x="660653" y="71755"/>
                </a:lnTo>
                <a:lnTo>
                  <a:pt x="651953" y="88034"/>
                </a:lnTo>
                <a:lnTo>
                  <a:pt x="588225" y="116565"/>
                </a:lnTo>
                <a:lnTo>
                  <a:pt x="537116" y="127852"/>
                </a:lnTo>
                <a:lnTo>
                  <a:pt x="475791" y="136512"/>
                </a:lnTo>
                <a:lnTo>
                  <a:pt x="406208" y="142061"/>
                </a:lnTo>
                <a:lnTo>
                  <a:pt x="330326" y="144018"/>
                </a:lnTo>
                <a:lnTo>
                  <a:pt x="254605" y="142061"/>
                </a:lnTo>
                <a:lnTo>
                  <a:pt x="185084" y="136512"/>
                </a:lnTo>
                <a:lnTo>
                  <a:pt x="123750" y="127852"/>
                </a:lnTo>
                <a:lnTo>
                  <a:pt x="72588" y="116565"/>
                </a:lnTo>
                <a:lnTo>
                  <a:pt x="33585" y="103131"/>
                </a:lnTo>
                <a:lnTo>
                  <a:pt x="0" y="71755"/>
                </a:lnTo>
                <a:lnTo>
                  <a:pt x="8727" y="55663"/>
                </a:lnTo>
                <a:lnTo>
                  <a:pt x="72588" y="27357"/>
                </a:lnTo>
                <a:lnTo>
                  <a:pt x="123750" y="16125"/>
                </a:lnTo>
                <a:lnTo>
                  <a:pt x="185084" y="7494"/>
                </a:lnTo>
                <a:lnTo>
                  <a:pt x="254605" y="1955"/>
                </a:lnTo>
                <a:lnTo>
                  <a:pt x="330326" y="0"/>
                </a:lnTo>
                <a:close/>
              </a:path>
            </a:pathLst>
          </a:custGeom>
          <a:ln w="19050">
            <a:solidFill>
              <a:srgbClr val="000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g object 35"/>
          <p:cNvSpPr/>
          <p:nvPr/>
        </p:nvSpPr>
        <p:spPr>
          <a:xfrm>
            <a:off x="3555491" y="3465576"/>
            <a:ext cx="501650" cy="59690"/>
          </a:xfrm>
          <a:custGeom>
            <a:avLst/>
            <a:gdLst/>
            <a:ahLst/>
            <a:cxnLst/>
            <a:rect l="l" t="t" r="r" b="b"/>
            <a:pathLst>
              <a:path w="501650" h="59689">
                <a:moveTo>
                  <a:pt x="250444" y="0"/>
                </a:moveTo>
                <a:lnTo>
                  <a:pt x="188407" y="1497"/>
                </a:lnTo>
                <a:lnTo>
                  <a:pt x="131033" y="5823"/>
                </a:lnTo>
                <a:lnTo>
                  <a:pt x="79634" y="12728"/>
                </a:lnTo>
                <a:lnTo>
                  <a:pt x="35519" y="21961"/>
                </a:lnTo>
                <a:lnTo>
                  <a:pt x="0" y="33274"/>
                </a:lnTo>
                <a:lnTo>
                  <a:pt x="39749" y="41798"/>
                </a:lnTo>
                <a:lnTo>
                  <a:pt x="85650" y="49011"/>
                </a:lnTo>
                <a:lnTo>
                  <a:pt x="136721" y="54579"/>
                </a:lnTo>
                <a:lnTo>
                  <a:pt x="191979" y="58166"/>
                </a:lnTo>
                <a:lnTo>
                  <a:pt x="250444" y="59436"/>
                </a:lnTo>
                <a:lnTo>
                  <a:pt x="308912" y="58166"/>
                </a:lnTo>
                <a:lnTo>
                  <a:pt x="364199" y="54579"/>
                </a:lnTo>
                <a:lnTo>
                  <a:pt x="415346" y="49011"/>
                </a:lnTo>
                <a:lnTo>
                  <a:pt x="461398" y="41798"/>
                </a:lnTo>
                <a:lnTo>
                  <a:pt x="501396" y="33274"/>
                </a:lnTo>
                <a:lnTo>
                  <a:pt x="465519" y="21961"/>
                </a:lnTo>
                <a:lnTo>
                  <a:pt x="421034" y="12728"/>
                </a:lnTo>
                <a:lnTo>
                  <a:pt x="369393" y="5823"/>
                </a:lnTo>
                <a:lnTo>
                  <a:pt x="312046" y="1497"/>
                </a:lnTo>
                <a:lnTo>
                  <a:pt x="250444" y="0"/>
                </a:lnTo>
                <a:close/>
              </a:path>
            </a:pathLst>
          </a:custGeom>
          <a:solidFill>
            <a:srgbClr val="FF94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g object 36"/>
          <p:cNvSpPr/>
          <p:nvPr/>
        </p:nvSpPr>
        <p:spPr>
          <a:xfrm>
            <a:off x="3960875" y="3486150"/>
            <a:ext cx="36830" cy="14604"/>
          </a:xfrm>
          <a:custGeom>
            <a:avLst/>
            <a:gdLst/>
            <a:ahLst/>
            <a:cxnLst/>
            <a:rect l="l" t="t" r="r" b="b"/>
            <a:pathLst>
              <a:path w="36829" h="14604">
                <a:moveTo>
                  <a:pt x="27432" y="0"/>
                </a:moveTo>
                <a:lnTo>
                  <a:pt x="18287" y="0"/>
                </a:lnTo>
                <a:lnTo>
                  <a:pt x="7365" y="0"/>
                </a:lnTo>
                <a:lnTo>
                  <a:pt x="0" y="3556"/>
                </a:lnTo>
                <a:lnTo>
                  <a:pt x="0" y="10922"/>
                </a:lnTo>
                <a:lnTo>
                  <a:pt x="7365" y="14477"/>
                </a:lnTo>
                <a:lnTo>
                  <a:pt x="27432" y="14477"/>
                </a:lnTo>
                <a:lnTo>
                  <a:pt x="36575" y="10922"/>
                </a:lnTo>
                <a:lnTo>
                  <a:pt x="36575" y="3556"/>
                </a:lnTo>
                <a:lnTo>
                  <a:pt x="27432" y="0"/>
                </a:lnTo>
                <a:close/>
              </a:path>
            </a:pathLst>
          </a:custGeom>
          <a:solidFill>
            <a:srgbClr val="A067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g object 37"/>
          <p:cNvSpPr/>
          <p:nvPr/>
        </p:nvSpPr>
        <p:spPr>
          <a:xfrm>
            <a:off x="3958589" y="3480816"/>
            <a:ext cx="43180" cy="20320"/>
          </a:xfrm>
          <a:custGeom>
            <a:avLst/>
            <a:gdLst/>
            <a:ahLst/>
            <a:cxnLst/>
            <a:rect l="l" t="t" r="r" b="b"/>
            <a:pathLst>
              <a:path w="43179" h="20320">
                <a:moveTo>
                  <a:pt x="33400" y="0"/>
                </a:moveTo>
                <a:lnTo>
                  <a:pt x="20447" y="0"/>
                </a:lnTo>
                <a:lnTo>
                  <a:pt x="18669" y="1777"/>
                </a:lnTo>
                <a:lnTo>
                  <a:pt x="16890" y="1777"/>
                </a:lnTo>
                <a:lnTo>
                  <a:pt x="1777" y="3555"/>
                </a:lnTo>
                <a:lnTo>
                  <a:pt x="0" y="12826"/>
                </a:lnTo>
                <a:lnTo>
                  <a:pt x="0" y="19811"/>
                </a:lnTo>
                <a:lnTo>
                  <a:pt x="9398" y="19811"/>
                </a:lnTo>
                <a:lnTo>
                  <a:pt x="1777" y="16255"/>
                </a:lnTo>
                <a:lnTo>
                  <a:pt x="1777" y="8762"/>
                </a:lnTo>
                <a:lnTo>
                  <a:pt x="9398" y="5333"/>
                </a:lnTo>
                <a:lnTo>
                  <a:pt x="20447" y="5333"/>
                </a:lnTo>
                <a:lnTo>
                  <a:pt x="22225" y="3555"/>
                </a:lnTo>
                <a:lnTo>
                  <a:pt x="36258" y="3555"/>
                </a:lnTo>
                <a:lnTo>
                  <a:pt x="33400" y="0"/>
                </a:lnTo>
                <a:close/>
              </a:path>
              <a:path w="43179" h="20320">
                <a:moveTo>
                  <a:pt x="36258" y="3555"/>
                </a:moveTo>
                <a:lnTo>
                  <a:pt x="28067" y="3555"/>
                </a:lnTo>
                <a:lnTo>
                  <a:pt x="29845" y="5333"/>
                </a:lnTo>
                <a:lnTo>
                  <a:pt x="29845" y="7111"/>
                </a:lnTo>
                <a:lnTo>
                  <a:pt x="35179" y="8762"/>
                </a:lnTo>
                <a:lnTo>
                  <a:pt x="39115" y="11048"/>
                </a:lnTo>
                <a:lnTo>
                  <a:pt x="39115" y="16255"/>
                </a:lnTo>
                <a:lnTo>
                  <a:pt x="31496" y="19811"/>
                </a:lnTo>
                <a:lnTo>
                  <a:pt x="42672" y="19811"/>
                </a:lnTo>
                <a:lnTo>
                  <a:pt x="40894" y="12826"/>
                </a:lnTo>
                <a:lnTo>
                  <a:pt x="39115" y="7111"/>
                </a:lnTo>
                <a:lnTo>
                  <a:pt x="36258" y="3555"/>
                </a:lnTo>
                <a:close/>
              </a:path>
            </a:pathLst>
          </a:custGeom>
          <a:solidFill>
            <a:srgbClr val="FFE499">
              <a:alpha val="5372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g object 38"/>
          <p:cNvSpPr/>
          <p:nvPr/>
        </p:nvSpPr>
        <p:spPr>
          <a:xfrm>
            <a:off x="3960875" y="3486150"/>
            <a:ext cx="36830" cy="14604"/>
          </a:xfrm>
          <a:custGeom>
            <a:avLst/>
            <a:gdLst/>
            <a:ahLst/>
            <a:cxnLst/>
            <a:rect l="l" t="t" r="r" b="b"/>
            <a:pathLst>
              <a:path w="36829" h="14604">
                <a:moveTo>
                  <a:pt x="18287" y="0"/>
                </a:moveTo>
                <a:lnTo>
                  <a:pt x="7365" y="0"/>
                </a:lnTo>
                <a:lnTo>
                  <a:pt x="0" y="3556"/>
                </a:lnTo>
                <a:lnTo>
                  <a:pt x="0" y="10922"/>
                </a:lnTo>
                <a:lnTo>
                  <a:pt x="7365" y="14477"/>
                </a:lnTo>
                <a:lnTo>
                  <a:pt x="29210" y="14477"/>
                </a:lnTo>
                <a:lnTo>
                  <a:pt x="36575" y="10922"/>
                </a:lnTo>
                <a:lnTo>
                  <a:pt x="36575" y="5714"/>
                </a:lnTo>
                <a:lnTo>
                  <a:pt x="32638" y="3556"/>
                </a:lnTo>
                <a:lnTo>
                  <a:pt x="27432" y="1777"/>
                </a:lnTo>
                <a:lnTo>
                  <a:pt x="27432" y="3556"/>
                </a:lnTo>
                <a:lnTo>
                  <a:pt x="20065" y="3556"/>
                </a:lnTo>
                <a:lnTo>
                  <a:pt x="18287" y="1777"/>
                </a:lnTo>
                <a:lnTo>
                  <a:pt x="18287" y="0"/>
                </a:lnTo>
                <a:close/>
              </a:path>
            </a:pathLst>
          </a:custGeom>
          <a:solidFill>
            <a:srgbClr val="585858">
              <a:alpha val="1803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g object 39"/>
          <p:cNvSpPr/>
          <p:nvPr/>
        </p:nvSpPr>
        <p:spPr>
          <a:xfrm>
            <a:off x="3979163" y="3484626"/>
            <a:ext cx="9525" cy="3175"/>
          </a:xfrm>
          <a:custGeom>
            <a:avLst/>
            <a:gdLst/>
            <a:ahLst/>
            <a:cxnLst/>
            <a:rect l="l" t="t" r="r" b="b"/>
            <a:pathLst>
              <a:path w="9525" h="3175">
                <a:moveTo>
                  <a:pt x="7365" y="0"/>
                </a:moveTo>
                <a:lnTo>
                  <a:pt x="1777" y="0"/>
                </a:lnTo>
                <a:lnTo>
                  <a:pt x="0" y="1524"/>
                </a:lnTo>
                <a:lnTo>
                  <a:pt x="3428" y="1524"/>
                </a:lnTo>
                <a:lnTo>
                  <a:pt x="7365" y="3048"/>
                </a:lnTo>
                <a:lnTo>
                  <a:pt x="9144" y="3048"/>
                </a:lnTo>
                <a:lnTo>
                  <a:pt x="9144" y="1524"/>
                </a:lnTo>
                <a:lnTo>
                  <a:pt x="7365" y="0"/>
                </a:lnTo>
                <a:close/>
              </a:path>
            </a:pathLst>
          </a:custGeom>
          <a:solidFill>
            <a:srgbClr val="EFC7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g object 40"/>
          <p:cNvSpPr/>
          <p:nvPr/>
        </p:nvSpPr>
        <p:spPr>
          <a:xfrm>
            <a:off x="3979163" y="3486150"/>
            <a:ext cx="9525" cy="3810"/>
          </a:xfrm>
          <a:custGeom>
            <a:avLst/>
            <a:gdLst/>
            <a:ahLst/>
            <a:cxnLst/>
            <a:rect l="l" t="t" r="r" b="b"/>
            <a:pathLst>
              <a:path w="9525" h="3810">
                <a:moveTo>
                  <a:pt x="3428" y="0"/>
                </a:moveTo>
                <a:lnTo>
                  <a:pt x="0" y="0"/>
                </a:lnTo>
                <a:lnTo>
                  <a:pt x="0" y="1905"/>
                </a:lnTo>
                <a:lnTo>
                  <a:pt x="1777" y="3810"/>
                </a:lnTo>
                <a:lnTo>
                  <a:pt x="9144" y="3810"/>
                </a:lnTo>
                <a:lnTo>
                  <a:pt x="9144" y="1905"/>
                </a:lnTo>
                <a:lnTo>
                  <a:pt x="7365" y="1905"/>
                </a:lnTo>
                <a:lnTo>
                  <a:pt x="3428" y="0"/>
                </a:lnTo>
                <a:close/>
              </a:path>
            </a:pathLst>
          </a:custGeom>
          <a:solidFill>
            <a:srgbClr val="FFFFFF">
              <a:alpha val="4039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g object 41"/>
          <p:cNvSpPr/>
          <p:nvPr/>
        </p:nvSpPr>
        <p:spPr>
          <a:xfrm>
            <a:off x="3909059" y="3508248"/>
            <a:ext cx="24765" cy="7620"/>
          </a:xfrm>
          <a:custGeom>
            <a:avLst/>
            <a:gdLst/>
            <a:ahLst/>
            <a:cxnLst/>
            <a:rect l="l" t="t" r="r" b="b"/>
            <a:pathLst>
              <a:path w="24764" h="7620">
                <a:moveTo>
                  <a:pt x="18541" y="0"/>
                </a:moveTo>
                <a:lnTo>
                  <a:pt x="11302" y="0"/>
                </a:lnTo>
                <a:lnTo>
                  <a:pt x="5461" y="0"/>
                </a:lnTo>
                <a:lnTo>
                  <a:pt x="0" y="1777"/>
                </a:lnTo>
                <a:lnTo>
                  <a:pt x="0" y="5841"/>
                </a:lnTo>
                <a:lnTo>
                  <a:pt x="5461" y="7619"/>
                </a:lnTo>
                <a:lnTo>
                  <a:pt x="18541" y="7619"/>
                </a:lnTo>
                <a:lnTo>
                  <a:pt x="24384" y="5841"/>
                </a:lnTo>
                <a:lnTo>
                  <a:pt x="24384" y="1777"/>
                </a:lnTo>
                <a:lnTo>
                  <a:pt x="18541" y="0"/>
                </a:lnTo>
                <a:close/>
              </a:path>
            </a:pathLst>
          </a:custGeom>
          <a:solidFill>
            <a:srgbClr val="A067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g object 42"/>
          <p:cNvSpPr/>
          <p:nvPr/>
        </p:nvSpPr>
        <p:spPr>
          <a:xfrm>
            <a:off x="3906773" y="3504438"/>
            <a:ext cx="28575" cy="11430"/>
          </a:xfrm>
          <a:custGeom>
            <a:avLst/>
            <a:gdLst/>
            <a:ahLst/>
            <a:cxnLst/>
            <a:rect l="l" t="t" r="r" b="b"/>
            <a:pathLst>
              <a:path w="28575" h="11429">
                <a:moveTo>
                  <a:pt x="22351" y="0"/>
                </a:moveTo>
                <a:lnTo>
                  <a:pt x="11175" y="0"/>
                </a:lnTo>
                <a:lnTo>
                  <a:pt x="2286" y="1778"/>
                </a:lnTo>
                <a:lnTo>
                  <a:pt x="0" y="7366"/>
                </a:lnTo>
                <a:lnTo>
                  <a:pt x="0" y="11430"/>
                </a:lnTo>
                <a:lnTo>
                  <a:pt x="7620" y="11430"/>
                </a:lnTo>
                <a:lnTo>
                  <a:pt x="2286" y="9651"/>
                </a:lnTo>
                <a:lnTo>
                  <a:pt x="2286" y="5461"/>
                </a:lnTo>
                <a:lnTo>
                  <a:pt x="7620" y="3682"/>
                </a:lnTo>
                <a:lnTo>
                  <a:pt x="13462" y="3682"/>
                </a:lnTo>
                <a:lnTo>
                  <a:pt x="13462" y="1778"/>
                </a:lnTo>
                <a:lnTo>
                  <a:pt x="24313" y="1778"/>
                </a:lnTo>
                <a:lnTo>
                  <a:pt x="22351" y="0"/>
                </a:lnTo>
                <a:close/>
              </a:path>
              <a:path w="28575" h="11429">
                <a:moveTo>
                  <a:pt x="26415" y="7366"/>
                </a:moveTo>
                <a:lnTo>
                  <a:pt x="26415" y="9651"/>
                </a:lnTo>
                <a:lnTo>
                  <a:pt x="20574" y="11430"/>
                </a:lnTo>
                <a:lnTo>
                  <a:pt x="28193" y="11430"/>
                </a:lnTo>
                <a:lnTo>
                  <a:pt x="26415" y="7366"/>
                </a:lnTo>
                <a:close/>
              </a:path>
              <a:path w="28575" h="11429">
                <a:moveTo>
                  <a:pt x="24313" y="1778"/>
                </a:moveTo>
                <a:lnTo>
                  <a:pt x="20574" y="1778"/>
                </a:lnTo>
                <a:lnTo>
                  <a:pt x="20574" y="3682"/>
                </a:lnTo>
                <a:lnTo>
                  <a:pt x="24637" y="3682"/>
                </a:lnTo>
                <a:lnTo>
                  <a:pt x="26415" y="5461"/>
                </a:lnTo>
                <a:lnTo>
                  <a:pt x="26415" y="3682"/>
                </a:lnTo>
                <a:lnTo>
                  <a:pt x="24313" y="1778"/>
                </a:lnTo>
                <a:close/>
              </a:path>
            </a:pathLst>
          </a:custGeom>
          <a:solidFill>
            <a:srgbClr val="FFE499">
              <a:alpha val="5372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g object 43"/>
          <p:cNvSpPr/>
          <p:nvPr/>
        </p:nvSpPr>
        <p:spPr>
          <a:xfrm>
            <a:off x="3909059" y="3508248"/>
            <a:ext cx="24765" cy="7620"/>
          </a:xfrm>
          <a:custGeom>
            <a:avLst/>
            <a:gdLst/>
            <a:ahLst/>
            <a:cxnLst/>
            <a:rect l="l" t="t" r="r" b="b"/>
            <a:pathLst>
              <a:path w="24764" h="7620">
                <a:moveTo>
                  <a:pt x="22605" y="0"/>
                </a:moveTo>
                <a:lnTo>
                  <a:pt x="18541" y="0"/>
                </a:lnTo>
                <a:lnTo>
                  <a:pt x="5461" y="0"/>
                </a:lnTo>
                <a:lnTo>
                  <a:pt x="0" y="1777"/>
                </a:lnTo>
                <a:lnTo>
                  <a:pt x="0" y="5841"/>
                </a:lnTo>
                <a:lnTo>
                  <a:pt x="5461" y="7619"/>
                </a:lnTo>
                <a:lnTo>
                  <a:pt x="18541" y="7619"/>
                </a:lnTo>
                <a:lnTo>
                  <a:pt x="24384" y="5841"/>
                </a:lnTo>
                <a:lnTo>
                  <a:pt x="24384" y="1777"/>
                </a:lnTo>
                <a:lnTo>
                  <a:pt x="22605" y="0"/>
                </a:lnTo>
                <a:close/>
              </a:path>
            </a:pathLst>
          </a:custGeom>
          <a:solidFill>
            <a:srgbClr val="585858">
              <a:alpha val="1803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g object 44"/>
          <p:cNvSpPr/>
          <p:nvPr/>
        </p:nvSpPr>
        <p:spPr>
          <a:xfrm>
            <a:off x="3920489" y="3506724"/>
            <a:ext cx="6985" cy="1905"/>
          </a:xfrm>
          <a:custGeom>
            <a:avLst/>
            <a:gdLst/>
            <a:ahLst/>
            <a:cxnLst/>
            <a:rect l="l" t="t" r="r" b="b"/>
            <a:pathLst>
              <a:path w="6985" h="1904">
                <a:moveTo>
                  <a:pt x="6858" y="0"/>
                </a:moveTo>
                <a:lnTo>
                  <a:pt x="3429" y="0"/>
                </a:lnTo>
                <a:lnTo>
                  <a:pt x="0" y="0"/>
                </a:lnTo>
                <a:lnTo>
                  <a:pt x="0" y="1524"/>
                </a:lnTo>
                <a:lnTo>
                  <a:pt x="6858" y="1524"/>
                </a:lnTo>
                <a:lnTo>
                  <a:pt x="6858" y="0"/>
                </a:lnTo>
                <a:close/>
              </a:path>
            </a:pathLst>
          </a:custGeom>
          <a:solidFill>
            <a:srgbClr val="EFC7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g object 45"/>
          <p:cNvSpPr/>
          <p:nvPr/>
        </p:nvSpPr>
        <p:spPr>
          <a:xfrm>
            <a:off x="3846575" y="3478530"/>
            <a:ext cx="16510" cy="7620"/>
          </a:xfrm>
          <a:custGeom>
            <a:avLst/>
            <a:gdLst/>
            <a:ahLst/>
            <a:cxnLst/>
            <a:rect l="l" t="t" r="r" b="b"/>
            <a:pathLst>
              <a:path w="16510" h="7620">
                <a:moveTo>
                  <a:pt x="12573" y="0"/>
                </a:moveTo>
                <a:lnTo>
                  <a:pt x="9016" y="0"/>
                </a:lnTo>
                <a:lnTo>
                  <a:pt x="3428" y="0"/>
                </a:lnTo>
                <a:lnTo>
                  <a:pt x="0" y="2286"/>
                </a:lnTo>
                <a:lnTo>
                  <a:pt x="0" y="5842"/>
                </a:lnTo>
                <a:lnTo>
                  <a:pt x="3428" y="7620"/>
                </a:lnTo>
                <a:lnTo>
                  <a:pt x="12573" y="7620"/>
                </a:lnTo>
                <a:lnTo>
                  <a:pt x="16001" y="5842"/>
                </a:lnTo>
                <a:lnTo>
                  <a:pt x="16001" y="2286"/>
                </a:lnTo>
                <a:lnTo>
                  <a:pt x="12573" y="0"/>
                </a:lnTo>
                <a:close/>
              </a:path>
            </a:pathLst>
          </a:custGeom>
          <a:solidFill>
            <a:srgbClr val="A067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bg object 46"/>
          <p:cNvSpPr/>
          <p:nvPr/>
        </p:nvSpPr>
        <p:spPr>
          <a:xfrm>
            <a:off x="3846575" y="3477006"/>
            <a:ext cx="18415" cy="9525"/>
          </a:xfrm>
          <a:custGeom>
            <a:avLst/>
            <a:gdLst/>
            <a:ahLst/>
            <a:cxnLst/>
            <a:rect l="l" t="t" r="r" b="b"/>
            <a:pathLst>
              <a:path w="18414" h="9525">
                <a:moveTo>
                  <a:pt x="2095" y="8191"/>
                </a:moveTo>
                <a:lnTo>
                  <a:pt x="3810" y="9144"/>
                </a:lnTo>
                <a:lnTo>
                  <a:pt x="4952" y="9144"/>
                </a:lnTo>
                <a:lnTo>
                  <a:pt x="2095" y="8191"/>
                </a:lnTo>
                <a:close/>
              </a:path>
              <a:path w="18414" h="9525">
                <a:moveTo>
                  <a:pt x="16128" y="5715"/>
                </a:moveTo>
                <a:lnTo>
                  <a:pt x="16128" y="7366"/>
                </a:lnTo>
                <a:lnTo>
                  <a:pt x="12573" y="9144"/>
                </a:lnTo>
                <a:lnTo>
                  <a:pt x="18287" y="9144"/>
                </a:lnTo>
                <a:lnTo>
                  <a:pt x="16128" y="5715"/>
                </a:lnTo>
                <a:close/>
              </a:path>
              <a:path w="18414" h="9525">
                <a:moveTo>
                  <a:pt x="1782" y="8017"/>
                </a:moveTo>
                <a:lnTo>
                  <a:pt x="2095" y="8191"/>
                </a:lnTo>
                <a:lnTo>
                  <a:pt x="1782" y="8017"/>
                </a:lnTo>
                <a:close/>
              </a:path>
              <a:path w="18414" h="9525">
                <a:moveTo>
                  <a:pt x="635" y="6985"/>
                </a:moveTo>
                <a:lnTo>
                  <a:pt x="1524" y="7874"/>
                </a:lnTo>
                <a:lnTo>
                  <a:pt x="1782" y="8017"/>
                </a:lnTo>
                <a:lnTo>
                  <a:pt x="635" y="6985"/>
                </a:lnTo>
                <a:close/>
              </a:path>
              <a:path w="18414" h="9525">
                <a:moveTo>
                  <a:pt x="0" y="6096"/>
                </a:moveTo>
                <a:lnTo>
                  <a:pt x="0" y="6223"/>
                </a:lnTo>
                <a:lnTo>
                  <a:pt x="635" y="6985"/>
                </a:lnTo>
                <a:lnTo>
                  <a:pt x="0" y="6096"/>
                </a:lnTo>
                <a:close/>
              </a:path>
              <a:path w="18414" h="9525">
                <a:moveTo>
                  <a:pt x="508" y="4445"/>
                </a:moveTo>
                <a:lnTo>
                  <a:pt x="84" y="5080"/>
                </a:lnTo>
                <a:lnTo>
                  <a:pt x="0" y="5715"/>
                </a:lnTo>
                <a:lnTo>
                  <a:pt x="126" y="5080"/>
                </a:lnTo>
                <a:lnTo>
                  <a:pt x="508" y="4445"/>
                </a:lnTo>
                <a:close/>
              </a:path>
              <a:path w="18414" h="9525">
                <a:moveTo>
                  <a:pt x="12191" y="508"/>
                </a:moveTo>
                <a:lnTo>
                  <a:pt x="12573" y="1016"/>
                </a:lnTo>
                <a:lnTo>
                  <a:pt x="12573" y="1778"/>
                </a:lnTo>
                <a:lnTo>
                  <a:pt x="14350" y="3937"/>
                </a:lnTo>
                <a:lnTo>
                  <a:pt x="16128" y="5715"/>
                </a:lnTo>
                <a:lnTo>
                  <a:pt x="16128" y="4318"/>
                </a:lnTo>
                <a:lnTo>
                  <a:pt x="15112" y="1651"/>
                </a:lnTo>
                <a:lnTo>
                  <a:pt x="12191" y="508"/>
                </a:lnTo>
                <a:close/>
              </a:path>
              <a:path w="18414" h="9525">
                <a:moveTo>
                  <a:pt x="9906" y="0"/>
                </a:moveTo>
                <a:lnTo>
                  <a:pt x="3428" y="0"/>
                </a:lnTo>
                <a:lnTo>
                  <a:pt x="1397" y="2794"/>
                </a:lnTo>
                <a:lnTo>
                  <a:pt x="508" y="4445"/>
                </a:lnTo>
                <a:lnTo>
                  <a:pt x="1777" y="3048"/>
                </a:lnTo>
                <a:lnTo>
                  <a:pt x="4825" y="1778"/>
                </a:lnTo>
                <a:lnTo>
                  <a:pt x="9144" y="1778"/>
                </a:lnTo>
                <a:lnTo>
                  <a:pt x="9144" y="381"/>
                </a:lnTo>
                <a:lnTo>
                  <a:pt x="10287" y="127"/>
                </a:lnTo>
                <a:lnTo>
                  <a:pt x="9906" y="0"/>
                </a:lnTo>
                <a:close/>
              </a:path>
              <a:path w="18414" h="9525">
                <a:moveTo>
                  <a:pt x="11557" y="0"/>
                </a:moveTo>
                <a:lnTo>
                  <a:pt x="10540" y="0"/>
                </a:lnTo>
                <a:lnTo>
                  <a:pt x="10287" y="127"/>
                </a:lnTo>
                <a:lnTo>
                  <a:pt x="11049" y="127"/>
                </a:lnTo>
                <a:lnTo>
                  <a:pt x="11684" y="381"/>
                </a:lnTo>
                <a:lnTo>
                  <a:pt x="12191" y="508"/>
                </a:lnTo>
                <a:lnTo>
                  <a:pt x="11937" y="254"/>
                </a:lnTo>
                <a:lnTo>
                  <a:pt x="11557" y="0"/>
                </a:lnTo>
                <a:close/>
              </a:path>
            </a:pathLst>
          </a:custGeom>
          <a:solidFill>
            <a:srgbClr val="FFE499">
              <a:alpha val="5372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bg object 47"/>
          <p:cNvSpPr/>
          <p:nvPr/>
        </p:nvSpPr>
        <p:spPr>
          <a:xfrm>
            <a:off x="3846575" y="3478530"/>
            <a:ext cx="16510" cy="7620"/>
          </a:xfrm>
          <a:custGeom>
            <a:avLst/>
            <a:gdLst/>
            <a:ahLst/>
            <a:cxnLst/>
            <a:rect l="l" t="t" r="r" b="b"/>
            <a:pathLst>
              <a:path w="16510" h="7620">
                <a:moveTo>
                  <a:pt x="9016" y="0"/>
                </a:moveTo>
                <a:lnTo>
                  <a:pt x="3428" y="0"/>
                </a:lnTo>
                <a:lnTo>
                  <a:pt x="0" y="2286"/>
                </a:lnTo>
                <a:lnTo>
                  <a:pt x="0" y="5842"/>
                </a:lnTo>
                <a:lnTo>
                  <a:pt x="3428" y="7620"/>
                </a:lnTo>
                <a:lnTo>
                  <a:pt x="12573" y="7620"/>
                </a:lnTo>
                <a:lnTo>
                  <a:pt x="16001" y="5842"/>
                </a:lnTo>
                <a:lnTo>
                  <a:pt x="16001" y="4064"/>
                </a:lnTo>
                <a:lnTo>
                  <a:pt x="14224" y="2286"/>
                </a:lnTo>
                <a:lnTo>
                  <a:pt x="9016" y="2286"/>
                </a:lnTo>
                <a:lnTo>
                  <a:pt x="9016" y="0"/>
                </a:lnTo>
                <a:close/>
              </a:path>
              <a:path w="16510" h="7620">
                <a:moveTo>
                  <a:pt x="12573" y="0"/>
                </a:moveTo>
                <a:lnTo>
                  <a:pt x="12573" y="2286"/>
                </a:lnTo>
                <a:lnTo>
                  <a:pt x="14224" y="2286"/>
                </a:lnTo>
                <a:lnTo>
                  <a:pt x="12573" y="0"/>
                </a:lnTo>
                <a:close/>
              </a:path>
            </a:pathLst>
          </a:custGeom>
          <a:solidFill>
            <a:srgbClr val="585858">
              <a:alpha val="1803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bg object 48"/>
          <p:cNvSpPr/>
          <p:nvPr/>
        </p:nvSpPr>
        <p:spPr>
          <a:xfrm>
            <a:off x="3855719" y="3477006"/>
            <a:ext cx="3810" cy="1905"/>
          </a:xfrm>
          <a:custGeom>
            <a:avLst/>
            <a:gdLst/>
            <a:ahLst/>
            <a:cxnLst/>
            <a:rect l="l" t="t" r="r" b="b"/>
            <a:pathLst>
              <a:path w="3810" h="1904">
                <a:moveTo>
                  <a:pt x="3809" y="0"/>
                </a:moveTo>
                <a:lnTo>
                  <a:pt x="0" y="0"/>
                </a:lnTo>
                <a:lnTo>
                  <a:pt x="0" y="1524"/>
                </a:lnTo>
                <a:lnTo>
                  <a:pt x="3809" y="1524"/>
                </a:lnTo>
                <a:lnTo>
                  <a:pt x="3809" y="0"/>
                </a:lnTo>
                <a:close/>
              </a:path>
            </a:pathLst>
          </a:custGeom>
          <a:solidFill>
            <a:srgbClr val="EFC7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bg object 49"/>
          <p:cNvSpPr/>
          <p:nvPr/>
        </p:nvSpPr>
        <p:spPr>
          <a:xfrm>
            <a:off x="3855719" y="3478530"/>
            <a:ext cx="3810" cy="2540"/>
          </a:xfrm>
          <a:custGeom>
            <a:avLst/>
            <a:gdLst/>
            <a:ahLst/>
            <a:cxnLst/>
            <a:rect l="l" t="t" r="r" b="b"/>
            <a:pathLst>
              <a:path w="3810" h="2539">
                <a:moveTo>
                  <a:pt x="3809" y="0"/>
                </a:moveTo>
                <a:lnTo>
                  <a:pt x="3809" y="2286"/>
                </a:lnTo>
                <a:lnTo>
                  <a:pt x="0" y="2286"/>
                </a:lnTo>
                <a:lnTo>
                  <a:pt x="0" y="0"/>
                </a:lnTo>
                <a:lnTo>
                  <a:pt x="3809" y="0"/>
                </a:lnTo>
                <a:close/>
              </a:path>
            </a:pathLst>
          </a:custGeom>
          <a:solidFill>
            <a:srgbClr val="FFFFFF">
              <a:alpha val="4039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bg object 50"/>
          <p:cNvSpPr/>
          <p:nvPr/>
        </p:nvSpPr>
        <p:spPr>
          <a:xfrm>
            <a:off x="3694557" y="2625470"/>
            <a:ext cx="114935" cy="673100"/>
          </a:xfrm>
          <a:custGeom>
            <a:avLst/>
            <a:gdLst/>
            <a:ahLst/>
            <a:cxnLst/>
            <a:rect l="l" t="t" r="r" b="b"/>
            <a:pathLst>
              <a:path w="114935" h="673100">
                <a:moveTo>
                  <a:pt x="14477" y="345948"/>
                </a:moveTo>
                <a:lnTo>
                  <a:pt x="18776" y="405917"/>
                </a:lnTo>
                <a:lnTo>
                  <a:pt x="30099" y="458231"/>
                </a:lnTo>
                <a:lnTo>
                  <a:pt x="46089" y="495234"/>
                </a:lnTo>
                <a:lnTo>
                  <a:pt x="82762" y="523305"/>
                </a:lnTo>
                <a:lnTo>
                  <a:pt x="98790" y="560308"/>
                </a:lnTo>
                <a:lnTo>
                  <a:pt x="110126" y="612622"/>
                </a:lnTo>
                <a:lnTo>
                  <a:pt x="114426" y="672592"/>
                </a:lnTo>
              </a:path>
              <a:path w="114935" h="673100">
                <a:moveTo>
                  <a:pt x="0" y="137922"/>
                </a:moveTo>
                <a:lnTo>
                  <a:pt x="4298" y="197891"/>
                </a:lnTo>
                <a:lnTo>
                  <a:pt x="15620" y="250205"/>
                </a:lnTo>
                <a:lnTo>
                  <a:pt x="31611" y="287208"/>
                </a:lnTo>
                <a:lnTo>
                  <a:pt x="68284" y="315279"/>
                </a:lnTo>
                <a:lnTo>
                  <a:pt x="84312" y="352282"/>
                </a:lnTo>
                <a:lnTo>
                  <a:pt x="95648" y="404596"/>
                </a:lnTo>
                <a:lnTo>
                  <a:pt x="99948" y="464566"/>
                </a:lnTo>
              </a:path>
              <a:path w="114935" h="673100">
                <a:moveTo>
                  <a:pt x="14477" y="0"/>
                </a:moveTo>
                <a:lnTo>
                  <a:pt x="18776" y="59969"/>
                </a:lnTo>
                <a:lnTo>
                  <a:pt x="30099" y="112283"/>
                </a:lnTo>
                <a:lnTo>
                  <a:pt x="46089" y="149286"/>
                </a:lnTo>
                <a:lnTo>
                  <a:pt x="82762" y="177357"/>
                </a:lnTo>
                <a:lnTo>
                  <a:pt x="98790" y="214360"/>
                </a:lnTo>
                <a:lnTo>
                  <a:pt x="110126" y="266674"/>
                </a:lnTo>
                <a:lnTo>
                  <a:pt x="114426" y="326644"/>
                </a:lnTo>
              </a:path>
            </a:pathLst>
          </a:custGeom>
          <a:ln w="19050">
            <a:solidFill>
              <a:srgbClr val="000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bg object 51"/>
          <p:cNvSpPr/>
          <p:nvPr/>
        </p:nvSpPr>
        <p:spPr>
          <a:xfrm>
            <a:off x="378714" y="490727"/>
            <a:ext cx="3154045" cy="4060825"/>
          </a:xfrm>
          <a:custGeom>
            <a:avLst/>
            <a:gdLst/>
            <a:ahLst/>
            <a:cxnLst/>
            <a:rect l="l" t="t" r="r" b="b"/>
            <a:pathLst>
              <a:path w="3154045" h="4060825">
                <a:moveTo>
                  <a:pt x="3046857" y="0"/>
                </a:moveTo>
                <a:lnTo>
                  <a:pt x="107111" y="0"/>
                </a:lnTo>
                <a:lnTo>
                  <a:pt x="65418" y="8423"/>
                </a:lnTo>
                <a:lnTo>
                  <a:pt x="31372" y="31384"/>
                </a:lnTo>
                <a:lnTo>
                  <a:pt x="8417" y="65418"/>
                </a:lnTo>
                <a:lnTo>
                  <a:pt x="0" y="107061"/>
                </a:lnTo>
                <a:lnTo>
                  <a:pt x="0" y="3953586"/>
                </a:lnTo>
                <a:lnTo>
                  <a:pt x="8417" y="3995279"/>
                </a:lnTo>
                <a:lnTo>
                  <a:pt x="31372" y="4029325"/>
                </a:lnTo>
                <a:lnTo>
                  <a:pt x="65418" y="4052280"/>
                </a:lnTo>
                <a:lnTo>
                  <a:pt x="107111" y="4060698"/>
                </a:lnTo>
                <a:lnTo>
                  <a:pt x="3046857" y="4060698"/>
                </a:lnTo>
                <a:lnTo>
                  <a:pt x="3088499" y="4052280"/>
                </a:lnTo>
                <a:lnTo>
                  <a:pt x="3122533" y="4029325"/>
                </a:lnTo>
                <a:lnTo>
                  <a:pt x="3145494" y="3995279"/>
                </a:lnTo>
                <a:lnTo>
                  <a:pt x="3153918" y="3953586"/>
                </a:lnTo>
                <a:lnTo>
                  <a:pt x="3153918" y="107061"/>
                </a:lnTo>
                <a:lnTo>
                  <a:pt x="3145494" y="65418"/>
                </a:lnTo>
                <a:lnTo>
                  <a:pt x="3122533" y="31384"/>
                </a:lnTo>
                <a:lnTo>
                  <a:pt x="3088499" y="8423"/>
                </a:lnTo>
                <a:lnTo>
                  <a:pt x="3046857" y="0"/>
                </a:lnTo>
                <a:close/>
              </a:path>
            </a:pathLst>
          </a:custGeom>
          <a:solidFill>
            <a:srgbClr val="4B63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bg object 52"/>
          <p:cNvSpPr/>
          <p:nvPr/>
        </p:nvSpPr>
        <p:spPr>
          <a:xfrm>
            <a:off x="378714" y="490727"/>
            <a:ext cx="3154045" cy="4060825"/>
          </a:xfrm>
          <a:custGeom>
            <a:avLst/>
            <a:gdLst/>
            <a:ahLst/>
            <a:cxnLst/>
            <a:rect l="l" t="t" r="r" b="b"/>
            <a:pathLst>
              <a:path w="3154045" h="4060825">
                <a:moveTo>
                  <a:pt x="3046857" y="4060698"/>
                </a:moveTo>
                <a:lnTo>
                  <a:pt x="3088499" y="4052280"/>
                </a:lnTo>
                <a:lnTo>
                  <a:pt x="3122533" y="4029325"/>
                </a:lnTo>
                <a:lnTo>
                  <a:pt x="3145494" y="3995279"/>
                </a:lnTo>
                <a:lnTo>
                  <a:pt x="3153918" y="3953586"/>
                </a:lnTo>
                <a:lnTo>
                  <a:pt x="3153918" y="107061"/>
                </a:lnTo>
                <a:lnTo>
                  <a:pt x="3145494" y="65418"/>
                </a:lnTo>
                <a:lnTo>
                  <a:pt x="3122533" y="31384"/>
                </a:lnTo>
                <a:lnTo>
                  <a:pt x="3088499" y="8423"/>
                </a:lnTo>
                <a:lnTo>
                  <a:pt x="3046857" y="0"/>
                </a:lnTo>
                <a:lnTo>
                  <a:pt x="107111" y="0"/>
                </a:lnTo>
                <a:lnTo>
                  <a:pt x="65418" y="8423"/>
                </a:lnTo>
                <a:lnTo>
                  <a:pt x="31372" y="31384"/>
                </a:lnTo>
                <a:lnTo>
                  <a:pt x="8417" y="65418"/>
                </a:lnTo>
                <a:lnTo>
                  <a:pt x="0" y="107061"/>
                </a:lnTo>
                <a:lnTo>
                  <a:pt x="0" y="3953586"/>
                </a:lnTo>
                <a:lnTo>
                  <a:pt x="8417" y="3995279"/>
                </a:lnTo>
                <a:lnTo>
                  <a:pt x="31372" y="4029325"/>
                </a:lnTo>
                <a:lnTo>
                  <a:pt x="65418" y="4052280"/>
                </a:lnTo>
                <a:lnTo>
                  <a:pt x="107111" y="4060698"/>
                </a:lnTo>
                <a:lnTo>
                  <a:pt x="3046857" y="4060698"/>
                </a:lnTo>
                <a:close/>
              </a:path>
            </a:pathLst>
          </a:custGeom>
          <a:ln w="28956">
            <a:solidFill>
              <a:srgbClr val="000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bg object 53"/>
          <p:cNvSpPr/>
          <p:nvPr/>
        </p:nvSpPr>
        <p:spPr>
          <a:xfrm>
            <a:off x="1764030" y="548639"/>
            <a:ext cx="501015" cy="99060"/>
          </a:xfrm>
          <a:custGeom>
            <a:avLst/>
            <a:gdLst/>
            <a:ahLst/>
            <a:cxnLst/>
            <a:rect l="l" t="t" r="r" b="b"/>
            <a:pathLst>
              <a:path w="501014" h="99059">
                <a:moveTo>
                  <a:pt x="451103" y="0"/>
                </a:moveTo>
                <a:lnTo>
                  <a:pt x="49530" y="0"/>
                </a:lnTo>
                <a:lnTo>
                  <a:pt x="30271" y="3899"/>
                </a:lnTo>
                <a:lnTo>
                  <a:pt x="14525" y="14525"/>
                </a:lnTo>
                <a:lnTo>
                  <a:pt x="3899" y="30271"/>
                </a:lnTo>
                <a:lnTo>
                  <a:pt x="0" y="49530"/>
                </a:lnTo>
                <a:lnTo>
                  <a:pt x="3899" y="68788"/>
                </a:lnTo>
                <a:lnTo>
                  <a:pt x="14525" y="84534"/>
                </a:lnTo>
                <a:lnTo>
                  <a:pt x="30271" y="95160"/>
                </a:lnTo>
                <a:lnTo>
                  <a:pt x="49530" y="99060"/>
                </a:lnTo>
                <a:lnTo>
                  <a:pt x="451103" y="99060"/>
                </a:lnTo>
                <a:lnTo>
                  <a:pt x="470362" y="95160"/>
                </a:lnTo>
                <a:lnTo>
                  <a:pt x="486108" y="84534"/>
                </a:lnTo>
                <a:lnTo>
                  <a:pt x="496734" y="68788"/>
                </a:lnTo>
                <a:lnTo>
                  <a:pt x="500633" y="49530"/>
                </a:lnTo>
                <a:lnTo>
                  <a:pt x="496734" y="30271"/>
                </a:lnTo>
                <a:lnTo>
                  <a:pt x="486108" y="14525"/>
                </a:lnTo>
                <a:lnTo>
                  <a:pt x="470362" y="3899"/>
                </a:lnTo>
                <a:lnTo>
                  <a:pt x="451103" y="0"/>
                </a:lnTo>
                <a:close/>
              </a:path>
            </a:pathLst>
          </a:custGeom>
          <a:solidFill>
            <a:srgbClr val="FF94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bg object 54"/>
          <p:cNvSpPr/>
          <p:nvPr/>
        </p:nvSpPr>
        <p:spPr>
          <a:xfrm>
            <a:off x="1762125" y="544448"/>
            <a:ext cx="505459" cy="109220"/>
          </a:xfrm>
          <a:custGeom>
            <a:avLst/>
            <a:gdLst/>
            <a:ahLst/>
            <a:cxnLst/>
            <a:rect l="l" t="t" r="r" b="b"/>
            <a:pathLst>
              <a:path w="505460" h="109220">
                <a:moveTo>
                  <a:pt x="450723" y="0"/>
                </a:moveTo>
                <a:lnTo>
                  <a:pt x="54482" y="0"/>
                </a:lnTo>
                <a:lnTo>
                  <a:pt x="33325" y="4298"/>
                </a:lnTo>
                <a:lnTo>
                  <a:pt x="16001" y="16002"/>
                </a:lnTo>
                <a:lnTo>
                  <a:pt x="4298" y="33325"/>
                </a:lnTo>
                <a:lnTo>
                  <a:pt x="0" y="54483"/>
                </a:lnTo>
                <a:lnTo>
                  <a:pt x="4298" y="75586"/>
                </a:lnTo>
                <a:lnTo>
                  <a:pt x="16001" y="92916"/>
                </a:lnTo>
                <a:lnTo>
                  <a:pt x="33325" y="104649"/>
                </a:lnTo>
                <a:lnTo>
                  <a:pt x="54482" y="108965"/>
                </a:lnTo>
                <a:lnTo>
                  <a:pt x="450723" y="108965"/>
                </a:lnTo>
                <a:lnTo>
                  <a:pt x="471880" y="104649"/>
                </a:lnTo>
                <a:lnTo>
                  <a:pt x="478633" y="100075"/>
                </a:lnTo>
                <a:lnTo>
                  <a:pt x="54482" y="100075"/>
                </a:lnTo>
                <a:lnTo>
                  <a:pt x="36750" y="96488"/>
                </a:lnTo>
                <a:lnTo>
                  <a:pt x="22256" y="86709"/>
                </a:lnTo>
                <a:lnTo>
                  <a:pt x="12477" y="72215"/>
                </a:lnTo>
                <a:lnTo>
                  <a:pt x="8889" y="54483"/>
                </a:lnTo>
                <a:lnTo>
                  <a:pt x="12477" y="36697"/>
                </a:lnTo>
                <a:lnTo>
                  <a:pt x="22256" y="22209"/>
                </a:lnTo>
                <a:lnTo>
                  <a:pt x="36750" y="12459"/>
                </a:lnTo>
                <a:lnTo>
                  <a:pt x="54482" y="8889"/>
                </a:lnTo>
                <a:lnTo>
                  <a:pt x="478677" y="8889"/>
                </a:lnTo>
                <a:lnTo>
                  <a:pt x="471880" y="4298"/>
                </a:lnTo>
                <a:lnTo>
                  <a:pt x="450723" y="0"/>
                </a:lnTo>
                <a:close/>
              </a:path>
              <a:path w="505460" h="109220">
                <a:moveTo>
                  <a:pt x="478677" y="8889"/>
                </a:moveTo>
                <a:lnTo>
                  <a:pt x="450723" y="8889"/>
                </a:lnTo>
                <a:lnTo>
                  <a:pt x="468455" y="12459"/>
                </a:lnTo>
                <a:lnTo>
                  <a:pt x="482949" y="22209"/>
                </a:lnTo>
                <a:lnTo>
                  <a:pt x="492728" y="36697"/>
                </a:lnTo>
                <a:lnTo>
                  <a:pt x="496316" y="54483"/>
                </a:lnTo>
                <a:lnTo>
                  <a:pt x="492728" y="72215"/>
                </a:lnTo>
                <a:lnTo>
                  <a:pt x="482949" y="86709"/>
                </a:lnTo>
                <a:lnTo>
                  <a:pt x="468455" y="96488"/>
                </a:lnTo>
                <a:lnTo>
                  <a:pt x="450723" y="100075"/>
                </a:lnTo>
                <a:lnTo>
                  <a:pt x="478633" y="100075"/>
                </a:lnTo>
                <a:lnTo>
                  <a:pt x="489203" y="92916"/>
                </a:lnTo>
                <a:lnTo>
                  <a:pt x="500907" y="75586"/>
                </a:lnTo>
                <a:lnTo>
                  <a:pt x="505206" y="54483"/>
                </a:lnTo>
                <a:lnTo>
                  <a:pt x="500907" y="33325"/>
                </a:lnTo>
                <a:lnTo>
                  <a:pt x="489204" y="16002"/>
                </a:lnTo>
                <a:lnTo>
                  <a:pt x="478677" y="8889"/>
                </a:lnTo>
                <a:close/>
              </a:path>
            </a:pathLst>
          </a:custGeom>
          <a:solidFill>
            <a:srgbClr val="000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bg object 55"/>
          <p:cNvSpPr/>
          <p:nvPr/>
        </p:nvSpPr>
        <p:spPr>
          <a:xfrm>
            <a:off x="1762125" y="544448"/>
            <a:ext cx="505459" cy="109220"/>
          </a:xfrm>
          <a:custGeom>
            <a:avLst/>
            <a:gdLst/>
            <a:ahLst/>
            <a:cxnLst/>
            <a:rect l="l" t="t" r="r" b="b"/>
            <a:pathLst>
              <a:path w="505460" h="109220">
                <a:moveTo>
                  <a:pt x="450723" y="8889"/>
                </a:moveTo>
                <a:lnTo>
                  <a:pt x="468455" y="12459"/>
                </a:lnTo>
                <a:lnTo>
                  <a:pt x="482949" y="22209"/>
                </a:lnTo>
                <a:lnTo>
                  <a:pt x="492728" y="36697"/>
                </a:lnTo>
                <a:lnTo>
                  <a:pt x="496316" y="54483"/>
                </a:lnTo>
                <a:lnTo>
                  <a:pt x="492728" y="72215"/>
                </a:lnTo>
                <a:lnTo>
                  <a:pt x="482949" y="86709"/>
                </a:lnTo>
                <a:lnTo>
                  <a:pt x="468455" y="96488"/>
                </a:lnTo>
                <a:lnTo>
                  <a:pt x="450723" y="100075"/>
                </a:lnTo>
                <a:lnTo>
                  <a:pt x="54482" y="100075"/>
                </a:lnTo>
                <a:lnTo>
                  <a:pt x="36750" y="96488"/>
                </a:lnTo>
                <a:lnTo>
                  <a:pt x="22256" y="86709"/>
                </a:lnTo>
                <a:lnTo>
                  <a:pt x="12477" y="72215"/>
                </a:lnTo>
                <a:lnTo>
                  <a:pt x="8889" y="54483"/>
                </a:lnTo>
                <a:lnTo>
                  <a:pt x="12477" y="36697"/>
                </a:lnTo>
                <a:lnTo>
                  <a:pt x="22256" y="22209"/>
                </a:lnTo>
                <a:lnTo>
                  <a:pt x="36750" y="12459"/>
                </a:lnTo>
                <a:lnTo>
                  <a:pt x="54482" y="8889"/>
                </a:lnTo>
                <a:lnTo>
                  <a:pt x="450723" y="8889"/>
                </a:lnTo>
                <a:close/>
              </a:path>
              <a:path w="505460" h="109220">
                <a:moveTo>
                  <a:pt x="54482" y="0"/>
                </a:moveTo>
                <a:lnTo>
                  <a:pt x="33325" y="4298"/>
                </a:lnTo>
                <a:lnTo>
                  <a:pt x="16002" y="16001"/>
                </a:lnTo>
                <a:lnTo>
                  <a:pt x="4298" y="33325"/>
                </a:lnTo>
                <a:lnTo>
                  <a:pt x="0" y="54483"/>
                </a:lnTo>
                <a:lnTo>
                  <a:pt x="4298" y="75586"/>
                </a:lnTo>
                <a:lnTo>
                  <a:pt x="16001" y="92916"/>
                </a:lnTo>
                <a:lnTo>
                  <a:pt x="33325" y="104649"/>
                </a:lnTo>
                <a:lnTo>
                  <a:pt x="54482" y="108965"/>
                </a:lnTo>
                <a:lnTo>
                  <a:pt x="450723" y="108965"/>
                </a:lnTo>
                <a:lnTo>
                  <a:pt x="471880" y="104649"/>
                </a:lnTo>
                <a:lnTo>
                  <a:pt x="489203" y="92916"/>
                </a:lnTo>
                <a:lnTo>
                  <a:pt x="500907" y="75586"/>
                </a:lnTo>
                <a:lnTo>
                  <a:pt x="505206" y="54483"/>
                </a:lnTo>
                <a:lnTo>
                  <a:pt x="500907" y="33325"/>
                </a:lnTo>
                <a:lnTo>
                  <a:pt x="489204" y="16002"/>
                </a:lnTo>
                <a:lnTo>
                  <a:pt x="471880" y="4298"/>
                </a:lnTo>
                <a:lnTo>
                  <a:pt x="450723" y="0"/>
                </a:lnTo>
                <a:lnTo>
                  <a:pt x="54482" y="0"/>
                </a:lnTo>
                <a:close/>
              </a:path>
            </a:pathLst>
          </a:custGeom>
          <a:ln w="9906">
            <a:solidFill>
              <a:srgbClr val="000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bg object 56"/>
          <p:cNvSpPr/>
          <p:nvPr/>
        </p:nvSpPr>
        <p:spPr>
          <a:xfrm>
            <a:off x="1850897" y="566927"/>
            <a:ext cx="62865" cy="62865"/>
          </a:xfrm>
          <a:custGeom>
            <a:avLst/>
            <a:gdLst/>
            <a:ahLst/>
            <a:cxnLst/>
            <a:rect l="l" t="t" r="r" b="b"/>
            <a:pathLst>
              <a:path w="62864" h="62865">
                <a:moveTo>
                  <a:pt x="31241" y="0"/>
                </a:moveTo>
                <a:lnTo>
                  <a:pt x="19180" y="2506"/>
                </a:lnTo>
                <a:lnTo>
                  <a:pt x="9239" y="9286"/>
                </a:lnTo>
                <a:lnTo>
                  <a:pt x="2488" y="19234"/>
                </a:lnTo>
                <a:lnTo>
                  <a:pt x="0" y="31242"/>
                </a:lnTo>
                <a:lnTo>
                  <a:pt x="2488" y="43249"/>
                </a:lnTo>
                <a:lnTo>
                  <a:pt x="9239" y="53197"/>
                </a:lnTo>
                <a:lnTo>
                  <a:pt x="19180" y="59977"/>
                </a:lnTo>
                <a:lnTo>
                  <a:pt x="31241" y="62484"/>
                </a:lnTo>
                <a:lnTo>
                  <a:pt x="43249" y="59977"/>
                </a:lnTo>
                <a:lnTo>
                  <a:pt x="52614" y="53594"/>
                </a:lnTo>
                <a:lnTo>
                  <a:pt x="31241" y="53594"/>
                </a:lnTo>
                <a:lnTo>
                  <a:pt x="22552" y="51816"/>
                </a:lnTo>
                <a:lnTo>
                  <a:pt x="15446" y="46990"/>
                </a:lnTo>
                <a:lnTo>
                  <a:pt x="10650" y="39878"/>
                </a:lnTo>
                <a:lnTo>
                  <a:pt x="8889" y="31242"/>
                </a:lnTo>
                <a:lnTo>
                  <a:pt x="10650" y="22185"/>
                </a:lnTo>
                <a:lnTo>
                  <a:pt x="15446" y="14890"/>
                </a:lnTo>
                <a:lnTo>
                  <a:pt x="22552" y="10025"/>
                </a:lnTo>
                <a:lnTo>
                  <a:pt x="31241" y="8255"/>
                </a:lnTo>
                <a:lnTo>
                  <a:pt x="51683" y="8255"/>
                </a:lnTo>
                <a:lnTo>
                  <a:pt x="43249" y="2506"/>
                </a:lnTo>
                <a:lnTo>
                  <a:pt x="31241" y="0"/>
                </a:lnTo>
                <a:close/>
              </a:path>
              <a:path w="62864" h="62865">
                <a:moveTo>
                  <a:pt x="51683" y="8255"/>
                </a:moveTo>
                <a:lnTo>
                  <a:pt x="31241" y="8255"/>
                </a:lnTo>
                <a:lnTo>
                  <a:pt x="40264" y="10025"/>
                </a:lnTo>
                <a:lnTo>
                  <a:pt x="47609" y="14890"/>
                </a:lnTo>
                <a:lnTo>
                  <a:pt x="52548" y="22185"/>
                </a:lnTo>
                <a:lnTo>
                  <a:pt x="54356" y="31242"/>
                </a:lnTo>
                <a:lnTo>
                  <a:pt x="52548" y="39878"/>
                </a:lnTo>
                <a:lnTo>
                  <a:pt x="47609" y="46990"/>
                </a:lnTo>
                <a:lnTo>
                  <a:pt x="40264" y="51816"/>
                </a:lnTo>
                <a:lnTo>
                  <a:pt x="31241" y="53594"/>
                </a:lnTo>
                <a:lnTo>
                  <a:pt x="52614" y="53594"/>
                </a:lnTo>
                <a:lnTo>
                  <a:pt x="53197" y="53197"/>
                </a:lnTo>
                <a:lnTo>
                  <a:pt x="59977" y="43249"/>
                </a:lnTo>
                <a:lnTo>
                  <a:pt x="62483" y="31242"/>
                </a:lnTo>
                <a:lnTo>
                  <a:pt x="59977" y="19234"/>
                </a:lnTo>
                <a:lnTo>
                  <a:pt x="53197" y="9286"/>
                </a:lnTo>
                <a:lnTo>
                  <a:pt x="51683" y="8255"/>
                </a:lnTo>
                <a:close/>
              </a:path>
            </a:pathLst>
          </a:custGeom>
          <a:solidFill>
            <a:srgbClr val="000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7" name="bg object 5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7586" y="723138"/>
            <a:ext cx="2916936" cy="3694938"/>
          </a:xfrm>
          <a:prstGeom prst="rect">
            <a:avLst/>
          </a:prstGeom>
        </p:spPr>
      </p:pic>
      <p:sp>
        <p:nvSpPr>
          <p:cNvPr id="58" name="bg object 58"/>
          <p:cNvSpPr/>
          <p:nvPr/>
        </p:nvSpPr>
        <p:spPr>
          <a:xfrm>
            <a:off x="483107" y="708659"/>
            <a:ext cx="2946400" cy="3724275"/>
          </a:xfrm>
          <a:custGeom>
            <a:avLst/>
            <a:gdLst/>
            <a:ahLst/>
            <a:cxnLst/>
            <a:rect l="l" t="t" r="r" b="b"/>
            <a:pathLst>
              <a:path w="2946400" h="3724275">
                <a:moveTo>
                  <a:pt x="61379" y="0"/>
                </a:moveTo>
                <a:lnTo>
                  <a:pt x="2884551" y="0"/>
                </a:lnTo>
                <a:lnTo>
                  <a:pt x="2907792" y="4825"/>
                </a:lnTo>
                <a:lnTo>
                  <a:pt x="2928112" y="18287"/>
                </a:lnTo>
                <a:lnTo>
                  <a:pt x="2941574" y="38607"/>
                </a:lnTo>
                <a:lnTo>
                  <a:pt x="2946019" y="61467"/>
                </a:lnTo>
                <a:lnTo>
                  <a:pt x="2946019" y="3662730"/>
                </a:lnTo>
                <a:lnTo>
                  <a:pt x="2941574" y="3685616"/>
                </a:lnTo>
                <a:lnTo>
                  <a:pt x="2928112" y="3705936"/>
                </a:lnTo>
                <a:lnTo>
                  <a:pt x="2907792" y="3719410"/>
                </a:lnTo>
                <a:lnTo>
                  <a:pt x="2884551" y="3724262"/>
                </a:lnTo>
                <a:lnTo>
                  <a:pt x="61379" y="3724262"/>
                </a:lnTo>
                <a:lnTo>
                  <a:pt x="38519" y="3719398"/>
                </a:lnTo>
                <a:lnTo>
                  <a:pt x="18326" y="3705936"/>
                </a:lnTo>
                <a:lnTo>
                  <a:pt x="4864" y="3685743"/>
                </a:lnTo>
                <a:lnTo>
                  <a:pt x="0" y="3662883"/>
                </a:lnTo>
                <a:lnTo>
                  <a:pt x="0" y="61340"/>
                </a:lnTo>
                <a:lnTo>
                  <a:pt x="4864" y="38480"/>
                </a:lnTo>
                <a:lnTo>
                  <a:pt x="18326" y="18287"/>
                </a:lnTo>
                <a:lnTo>
                  <a:pt x="38519" y="4825"/>
                </a:lnTo>
                <a:lnTo>
                  <a:pt x="61379" y="0"/>
                </a:lnTo>
                <a:close/>
              </a:path>
            </a:pathLst>
          </a:custGeom>
          <a:ln w="28956">
            <a:solidFill>
              <a:srgbClr val="000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bg object 59"/>
          <p:cNvSpPr/>
          <p:nvPr/>
        </p:nvSpPr>
        <p:spPr>
          <a:xfrm>
            <a:off x="393192" y="490727"/>
            <a:ext cx="3122930" cy="4137660"/>
          </a:xfrm>
          <a:custGeom>
            <a:avLst/>
            <a:gdLst/>
            <a:ahLst/>
            <a:cxnLst/>
            <a:rect l="l" t="t" r="r" b="b"/>
            <a:pathLst>
              <a:path w="3122929" h="4137660">
                <a:moveTo>
                  <a:pt x="926592" y="855472"/>
                </a:moveTo>
                <a:lnTo>
                  <a:pt x="915174" y="814120"/>
                </a:lnTo>
                <a:lnTo>
                  <a:pt x="345325" y="0"/>
                </a:lnTo>
                <a:lnTo>
                  <a:pt x="159308" y="0"/>
                </a:lnTo>
                <a:lnTo>
                  <a:pt x="804519" y="917194"/>
                </a:lnTo>
                <a:lnTo>
                  <a:pt x="827011" y="941070"/>
                </a:lnTo>
                <a:lnTo>
                  <a:pt x="853706" y="950074"/>
                </a:lnTo>
                <a:lnTo>
                  <a:pt x="880033" y="945146"/>
                </a:lnTo>
                <a:lnTo>
                  <a:pt x="911910" y="912177"/>
                </a:lnTo>
                <a:lnTo>
                  <a:pt x="926592" y="855472"/>
                </a:lnTo>
                <a:close/>
              </a:path>
              <a:path w="3122929" h="4137660">
                <a:moveTo>
                  <a:pt x="934974" y="3411512"/>
                </a:moveTo>
                <a:lnTo>
                  <a:pt x="934720" y="3395192"/>
                </a:lnTo>
                <a:lnTo>
                  <a:pt x="933030" y="3380511"/>
                </a:lnTo>
                <a:lnTo>
                  <a:pt x="928433" y="3368179"/>
                </a:lnTo>
                <a:lnTo>
                  <a:pt x="919480" y="3358896"/>
                </a:lnTo>
                <a:lnTo>
                  <a:pt x="0" y="2032254"/>
                </a:lnTo>
                <a:lnTo>
                  <a:pt x="0" y="2303145"/>
                </a:lnTo>
                <a:lnTo>
                  <a:pt x="813028" y="3474224"/>
                </a:lnTo>
                <a:lnTo>
                  <a:pt x="835482" y="3496957"/>
                </a:lnTo>
                <a:lnTo>
                  <a:pt x="862139" y="3505568"/>
                </a:lnTo>
                <a:lnTo>
                  <a:pt x="888428" y="3501009"/>
                </a:lnTo>
                <a:lnTo>
                  <a:pt x="909828" y="3484219"/>
                </a:lnTo>
                <a:lnTo>
                  <a:pt x="921092" y="3468636"/>
                </a:lnTo>
                <a:lnTo>
                  <a:pt x="928916" y="3451644"/>
                </a:lnTo>
                <a:lnTo>
                  <a:pt x="933488" y="3432772"/>
                </a:lnTo>
                <a:lnTo>
                  <a:pt x="934974" y="3411512"/>
                </a:lnTo>
                <a:close/>
              </a:path>
              <a:path w="3122929" h="4137660">
                <a:moveTo>
                  <a:pt x="1043940" y="4137660"/>
                </a:moveTo>
                <a:lnTo>
                  <a:pt x="370471" y="3181096"/>
                </a:lnTo>
                <a:lnTo>
                  <a:pt x="347002" y="3156216"/>
                </a:lnTo>
                <a:lnTo>
                  <a:pt x="319163" y="3146844"/>
                </a:lnTo>
                <a:lnTo>
                  <a:pt x="291693" y="3151987"/>
                </a:lnTo>
                <a:lnTo>
                  <a:pt x="258419" y="3186392"/>
                </a:lnTo>
                <a:lnTo>
                  <a:pt x="244906" y="3222574"/>
                </a:lnTo>
                <a:lnTo>
                  <a:pt x="243078" y="3245485"/>
                </a:lnTo>
                <a:lnTo>
                  <a:pt x="244779" y="3260826"/>
                </a:lnTo>
                <a:lnTo>
                  <a:pt x="249135" y="3275457"/>
                </a:lnTo>
                <a:lnTo>
                  <a:pt x="255016" y="3288677"/>
                </a:lnTo>
                <a:lnTo>
                  <a:pt x="261289" y="3299714"/>
                </a:lnTo>
                <a:lnTo>
                  <a:pt x="849744" y="4137660"/>
                </a:lnTo>
                <a:lnTo>
                  <a:pt x="1043940" y="4137660"/>
                </a:lnTo>
                <a:close/>
              </a:path>
              <a:path w="3122929" h="4137660">
                <a:moveTo>
                  <a:pt x="3122676" y="2402078"/>
                </a:moveTo>
                <a:lnTo>
                  <a:pt x="2472690" y="1474343"/>
                </a:lnTo>
                <a:lnTo>
                  <a:pt x="2453119" y="1457490"/>
                </a:lnTo>
                <a:lnTo>
                  <a:pt x="2429980" y="1450251"/>
                </a:lnTo>
                <a:lnTo>
                  <a:pt x="2407170" y="1455064"/>
                </a:lnTo>
                <a:lnTo>
                  <a:pt x="2379522" y="1483652"/>
                </a:lnTo>
                <a:lnTo>
                  <a:pt x="2372639" y="1497139"/>
                </a:lnTo>
                <a:lnTo>
                  <a:pt x="2368283" y="1512633"/>
                </a:lnTo>
                <a:lnTo>
                  <a:pt x="2366772" y="1527937"/>
                </a:lnTo>
                <a:lnTo>
                  <a:pt x="2367000" y="1540827"/>
                </a:lnTo>
                <a:lnTo>
                  <a:pt x="2368651" y="1553908"/>
                </a:lnTo>
                <a:lnTo>
                  <a:pt x="2373147" y="1567370"/>
                </a:lnTo>
                <a:lnTo>
                  <a:pt x="2381885" y="1581404"/>
                </a:lnTo>
                <a:lnTo>
                  <a:pt x="3122676" y="2633472"/>
                </a:lnTo>
                <a:lnTo>
                  <a:pt x="3122676" y="2402078"/>
                </a:lnTo>
                <a:close/>
              </a:path>
              <a:path w="3122929" h="4137660">
                <a:moveTo>
                  <a:pt x="3122676" y="1796288"/>
                </a:moveTo>
                <a:lnTo>
                  <a:pt x="2285238" y="608965"/>
                </a:lnTo>
                <a:lnTo>
                  <a:pt x="2260079" y="587413"/>
                </a:lnTo>
                <a:lnTo>
                  <a:pt x="2230272" y="578154"/>
                </a:lnTo>
                <a:lnTo>
                  <a:pt x="2200897" y="584301"/>
                </a:lnTo>
                <a:lnTo>
                  <a:pt x="2165286" y="620877"/>
                </a:lnTo>
                <a:lnTo>
                  <a:pt x="2156409" y="638162"/>
                </a:lnTo>
                <a:lnTo>
                  <a:pt x="2150795" y="657999"/>
                </a:lnTo>
                <a:lnTo>
                  <a:pt x="2148840" y="677545"/>
                </a:lnTo>
                <a:lnTo>
                  <a:pt x="2149132" y="694055"/>
                </a:lnTo>
                <a:lnTo>
                  <a:pt x="2151265" y="710793"/>
                </a:lnTo>
                <a:lnTo>
                  <a:pt x="2157031" y="728052"/>
                </a:lnTo>
                <a:lnTo>
                  <a:pt x="2168271" y="746125"/>
                </a:lnTo>
                <a:lnTo>
                  <a:pt x="3122676" y="2092325"/>
                </a:lnTo>
                <a:lnTo>
                  <a:pt x="3122676" y="1796288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bg object 60"/>
          <p:cNvSpPr/>
          <p:nvPr/>
        </p:nvSpPr>
        <p:spPr>
          <a:xfrm>
            <a:off x="4729607" y="3891534"/>
            <a:ext cx="3170555" cy="1117600"/>
          </a:xfrm>
          <a:custGeom>
            <a:avLst/>
            <a:gdLst/>
            <a:ahLst/>
            <a:cxnLst/>
            <a:rect l="l" t="t" r="r" b="b"/>
            <a:pathLst>
              <a:path w="3170554" h="1117600">
                <a:moveTo>
                  <a:pt x="3149853" y="0"/>
                </a:moveTo>
                <a:lnTo>
                  <a:pt x="3132152" y="44241"/>
                </a:lnTo>
                <a:lnTo>
                  <a:pt x="3113264" y="87791"/>
                </a:lnTo>
                <a:lnTo>
                  <a:pt x="3093210" y="130634"/>
                </a:lnTo>
                <a:lnTo>
                  <a:pt x="3072014" y="172756"/>
                </a:lnTo>
                <a:lnTo>
                  <a:pt x="3049696" y="214141"/>
                </a:lnTo>
                <a:lnTo>
                  <a:pt x="3026280" y="254776"/>
                </a:lnTo>
                <a:lnTo>
                  <a:pt x="3001786" y="294645"/>
                </a:lnTo>
                <a:lnTo>
                  <a:pt x="2976238" y="333733"/>
                </a:lnTo>
                <a:lnTo>
                  <a:pt x="2949658" y="372027"/>
                </a:lnTo>
                <a:lnTo>
                  <a:pt x="2922067" y="409511"/>
                </a:lnTo>
                <a:lnTo>
                  <a:pt x="2893488" y="446171"/>
                </a:lnTo>
                <a:lnTo>
                  <a:pt x="2863942" y="481992"/>
                </a:lnTo>
                <a:lnTo>
                  <a:pt x="2833452" y="516959"/>
                </a:lnTo>
                <a:lnTo>
                  <a:pt x="2802041" y="551057"/>
                </a:lnTo>
                <a:lnTo>
                  <a:pt x="2769729" y="584272"/>
                </a:lnTo>
                <a:lnTo>
                  <a:pt x="2736539" y="616590"/>
                </a:lnTo>
                <a:lnTo>
                  <a:pt x="2702494" y="647995"/>
                </a:lnTo>
                <a:lnTo>
                  <a:pt x="2667615" y="678472"/>
                </a:lnTo>
                <a:lnTo>
                  <a:pt x="2631924" y="708008"/>
                </a:lnTo>
                <a:lnTo>
                  <a:pt x="2595444" y="736587"/>
                </a:lnTo>
                <a:lnTo>
                  <a:pt x="2558196" y="764194"/>
                </a:lnTo>
                <a:lnTo>
                  <a:pt x="2520203" y="790816"/>
                </a:lnTo>
                <a:lnTo>
                  <a:pt x="2481487" y="816436"/>
                </a:lnTo>
                <a:lnTo>
                  <a:pt x="2442070" y="841041"/>
                </a:lnTo>
                <a:lnTo>
                  <a:pt x="2401974" y="864617"/>
                </a:lnTo>
                <a:lnTo>
                  <a:pt x="2361221" y="887147"/>
                </a:lnTo>
                <a:lnTo>
                  <a:pt x="2319833" y="908617"/>
                </a:lnTo>
                <a:lnTo>
                  <a:pt x="2277833" y="929014"/>
                </a:lnTo>
                <a:lnTo>
                  <a:pt x="2235242" y="948321"/>
                </a:lnTo>
                <a:lnTo>
                  <a:pt x="2192082" y="966525"/>
                </a:lnTo>
                <a:lnTo>
                  <a:pt x="2148376" y="983610"/>
                </a:lnTo>
                <a:lnTo>
                  <a:pt x="2104146" y="999562"/>
                </a:lnTo>
                <a:lnTo>
                  <a:pt x="2059413" y="1014366"/>
                </a:lnTo>
                <a:lnTo>
                  <a:pt x="2014201" y="1028008"/>
                </a:lnTo>
                <a:lnTo>
                  <a:pt x="1968530" y="1040473"/>
                </a:lnTo>
                <a:lnTo>
                  <a:pt x="1922424" y="1051746"/>
                </a:lnTo>
                <a:lnTo>
                  <a:pt x="1875903" y="1061812"/>
                </a:lnTo>
                <a:lnTo>
                  <a:pt x="1828991" y="1070657"/>
                </a:lnTo>
                <a:lnTo>
                  <a:pt x="1781710" y="1078266"/>
                </a:lnTo>
                <a:lnTo>
                  <a:pt x="1734081" y="1084624"/>
                </a:lnTo>
                <a:lnTo>
                  <a:pt x="1686126" y="1089717"/>
                </a:lnTo>
                <a:lnTo>
                  <a:pt x="1637868" y="1093530"/>
                </a:lnTo>
                <a:lnTo>
                  <a:pt x="1589329" y="1096048"/>
                </a:lnTo>
                <a:lnTo>
                  <a:pt x="1540531" y="1097257"/>
                </a:lnTo>
                <a:lnTo>
                  <a:pt x="1491496" y="1097141"/>
                </a:lnTo>
                <a:lnTo>
                  <a:pt x="1442246" y="1095686"/>
                </a:lnTo>
                <a:lnTo>
                  <a:pt x="1392803" y="1092878"/>
                </a:lnTo>
                <a:lnTo>
                  <a:pt x="1343190" y="1088702"/>
                </a:lnTo>
                <a:lnTo>
                  <a:pt x="1293427" y="1083142"/>
                </a:lnTo>
                <a:lnTo>
                  <a:pt x="1243539" y="1076185"/>
                </a:lnTo>
                <a:lnTo>
                  <a:pt x="1193545" y="1067815"/>
                </a:lnTo>
                <a:lnTo>
                  <a:pt x="1127323" y="1054547"/>
                </a:lnTo>
                <a:lnTo>
                  <a:pt x="1076992" y="1042702"/>
                </a:lnTo>
                <a:lnTo>
                  <a:pt x="1027327" y="1029547"/>
                </a:lnTo>
                <a:lnTo>
                  <a:pt x="978344" y="1015104"/>
                </a:lnTo>
                <a:lnTo>
                  <a:pt x="930056" y="999396"/>
                </a:lnTo>
                <a:lnTo>
                  <a:pt x="882479" y="982444"/>
                </a:lnTo>
                <a:lnTo>
                  <a:pt x="835627" y="964271"/>
                </a:lnTo>
                <a:lnTo>
                  <a:pt x="789515" y="944899"/>
                </a:lnTo>
                <a:lnTo>
                  <a:pt x="744158" y="924351"/>
                </a:lnTo>
                <a:lnTo>
                  <a:pt x="699570" y="902648"/>
                </a:lnTo>
                <a:lnTo>
                  <a:pt x="655766" y="879813"/>
                </a:lnTo>
                <a:lnTo>
                  <a:pt x="612762" y="855868"/>
                </a:lnTo>
                <a:lnTo>
                  <a:pt x="570570" y="830835"/>
                </a:lnTo>
                <a:lnTo>
                  <a:pt x="529207" y="804737"/>
                </a:lnTo>
                <a:lnTo>
                  <a:pt x="488687" y="777596"/>
                </a:lnTo>
                <a:lnTo>
                  <a:pt x="449025" y="749433"/>
                </a:lnTo>
                <a:lnTo>
                  <a:pt x="410235" y="720272"/>
                </a:lnTo>
                <a:lnTo>
                  <a:pt x="372332" y="690134"/>
                </a:lnTo>
                <a:lnTo>
                  <a:pt x="335331" y="659043"/>
                </a:lnTo>
                <a:lnTo>
                  <a:pt x="299247" y="627019"/>
                </a:lnTo>
                <a:lnTo>
                  <a:pt x="264094" y="594085"/>
                </a:lnTo>
                <a:lnTo>
                  <a:pt x="229886" y="560264"/>
                </a:lnTo>
                <a:lnTo>
                  <a:pt x="196640" y="525577"/>
                </a:lnTo>
                <a:lnTo>
                  <a:pt x="164369" y="490048"/>
                </a:lnTo>
                <a:lnTo>
                  <a:pt x="133088" y="453697"/>
                </a:lnTo>
                <a:lnTo>
                  <a:pt x="102812" y="416548"/>
                </a:lnTo>
                <a:lnTo>
                  <a:pt x="73556" y="378623"/>
                </a:lnTo>
                <a:lnTo>
                  <a:pt x="45334" y="339944"/>
                </a:lnTo>
                <a:lnTo>
                  <a:pt x="18160" y="300532"/>
                </a:lnTo>
                <a:lnTo>
                  <a:pt x="0" y="313689"/>
                </a:lnTo>
                <a:lnTo>
                  <a:pt x="27231" y="353002"/>
                </a:lnTo>
                <a:lnTo>
                  <a:pt x="55572" y="391637"/>
                </a:lnTo>
                <a:lnTo>
                  <a:pt x="85005" y="429567"/>
                </a:lnTo>
                <a:lnTo>
                  <a:pt x="115512" y="466768"/>
                </a:lnTo>
                <a:lnTo>
                  <a:pt x="147076" y="503213"/>
                </a:lnTo>
                <a:lnTo>
                  <a:pt x="179678" y="538877"/>
                </a:lnTo>
                <a:lnTo>
                  <a:pt x="213300" y="573734"/>
                </a:lnTo>
                <a:lnTo>
                  <a:pt x="247924" y="607759"/>
                </a:lnTo>
                <a:lnTo>
                  <a:pt x="283533" y="640926"/>
                </a:lnTo>
                <a:lnTo>
                  <a:pt x="320108" y="673210"/>
                </a:lnTo>
                <a:lnTo>
                  <a:pt x="357631" y="704585"/>
                </a:lnTo>
                <a:lnTo>
                  <a:pt x="396085" y="735024"/>
                </a:lnTo>
                <a:lnTo>
                  <a:pt x="435452" y="764503"/>
                </a:lnTo>
                <a:lnTo>
                  <a:pt x="475712" y="792997"/>
                </a:lnTo>
                <a:lnTo>
                  <a:pt x="516850" y="820478"/>
                </a:lnTo>
                <a:lnTo>
                  <a:pt x="558846" y="846922"/>
                </a:lnTo>
                <a:lnTo>
                  <a:pt x="601682" y="872304"/>
                </a:lnTo>
                <a:lnTo>
                  <a:pt x="645342" y="896596"/>
                </a:lnTo>
                <a:lnTo>
                  <a:pt x="689805" y="919775"/>
                </a:lnTo>
                <a:lnTo>
                  <a:pt x="735056" y="941814"/>
                </a:lnTo>
                <a:lnTo>
                  <a:pt x="781075" y="962687"/>
                </a:lnTo>
                <a:lnTo>
                  <a:pt x="827846" y="982369"/>
                </a:lnTo>
                <a:lnTo>
                  <a:pt x="875349" y="1000835"/>
                </a:lnTo>
                <a:lnTo>
                  <a:pt x="923566" y="1018058"/>
                </a:lnTo>
                <a:lnTo>
                  <a:pt x="972481" y="1034013"/>
                </a:lnTo>
                <a:lnTo>
                  <a:pt x="1022075" y="1048675"/>
                </a:lnTo>
                <a:lnTo>
                  <a:pt x="1072329" y="1062018"/>
                </a:lnTo>
                <a:lnTo>
                  <a:pt x="1123227" y="1074016"/>
                </a:lnTo>
                <a:lnTo>
                  <a:pt x="1174750" y="1084643"/>
                </a:lnTo>
                <a:lnTo>
                  <a:pt x="1239611" y="1095731"/>
                </a:lnTo>
                <a:lnTo>
                  <a:pt x="1289138" y="1102672"/>
                </a:lnTo>
                <a:lnTo>
                  <a:pt x="1338549" y="1108252"/>
                </a:lnTo>
                <a:lnTo>
                  <a:pt x="1387822" y="1112482"/>
                </a:lnTo>
                <a:lnTo>
                  <a:pt x="1436936" y="1115379"/>
                </a:lnTo>
                <a:lnTo>
                  <a:pt x="1485870" y="1116956"/>
                </a:lnTo>
                <a:lnTo>
                  <a:pt x="1534601" y="1117226"/>
                </a:lnTo>
                <a:lnTo>
                  <a:pt x="1583109" y="1116206"/>
                </a:lnTo>
                <a:lnTo>
                  <a:pt x="1631372" y="1113908"/>
                </a:lnTo>
                <a:lnTo>
                  <a:pt x="1679369" y="1110346"/>
                </a:lnTo>
                <a:lnTo>
                  <a:pt x="1727078" y="1105537"/>
                </a:lnTo>
                <a:lnTo>
                  <a:pt x="1774478" y="1099492"/>
                </a:lnTo>
                <a:lnTo>
                  <a:pt x="1821547" y="1092227"/>
                </a:lnTo>
                <a:lnTo>
                  <a:pt x="1868263" y="1083756"/>
                </a:lnTo>
                <a:lnTo>
                  <a:pt x="1914606" y="1074093"/>
                </a:lnTo>
                <a:lnTo>
                  <a:pt x="1960555" y="1063253"/>
                </a:lnTo>
                <a:lnTo>
                  <a:pt x="2006086" y="1051249"/>
                </a:lnTo>
                <a:lnTo>
                  <a:pt x="2051179" y="1038096"/>
                </a:lnTo>
                <a:lnTo>
                  <a:pt x="2095813" y="1023808"/>
                </a:lnTo>
                <a:lnTo>
                  <a:pt x="2139967" y="1008400"/>
                </a:lnTo>
                <a:lnTo>
                  <a:pt x="2183617" y="991885"/>
                </a:lnTo>
                <a:lnTo>
                  <a:pt x="2226744" y="974277"/>
                </a:lnTo>
                <a:lnTo>
                  <a:pt x="2269326" y="955592"/>
                </a:lnTo>
                <a:lnTo>
                  <a:pt x="2311341" y="935843"/>
                </a:lnTo>
                <a:lnTo>
                  <a:pt x="2352767" y="915045"/>
                </a:lnTo>
                <a:lnTo>
                  <a:pt x="2393584" y="893211"/>
                </a:lnTo>
                <a:lnTo>
                  <a:pt x="2433770" y="870357"/>
                </a:lnTo>
                <a:lnTo>
                  <a:pt x="2473304" y="846495"/>
                </a:lnTo>
                <a:lnTo>
                  <a:pt x="2512163" y="821641"/>
                </a:lnTo>
                <a:lnTo>
                  <a:pt x="2550327" y="795809"/>
                </a:lnTo>
                <a:lnTo>
                  <a:pt x="2587774" y="769012"/>
                </a:lnTo>
                <a:lnTo>
                  <a:pt x="2624483" y="741266"/>
                </a:lnTo>
                <a:lnTo>
                  <a:pt x="2660431" y="712584"/>
                </a:lnTo>
                <a:lnTo>
                  <a:pt x="2695599" y="682981"/>
                </a:lnTo>
                <a:lnTo>
                  <a:pt x="2729964" y="652471"/>
                </a:lnTo>
                <a:lnTo>
                  <a:pt x="2763504" y="621067"/>
                </a:lnTo>
                <a:lnTo>
                  <a:pt x="2796199" y="588785"/>
                </a:lnTo>
                <a:lnTo>
                  <a:pt x="2828027" y="555639"/>
                </a:lnTo>
                <a:lnTo>
                  <a:pt x="2858966" y="521643"/>
                </a:lnTo>
                <a:lnTo>
                  <a:pt x="2888995" y="486810"/>
                </a:lnTo>
                <a:lnTo>
                  <a:pt x="2918093" y="451156"/>
                </a:lnTo>
                <a:lnTo>
                  <a:pt x="2946238" y="414695"/>
                </a:lnTo>
                <a:lnTo>
                  <a:pt x="2973408" y="377440"/>
                </a:lnTo>
                <a:lnTo>
                  <a:pt x="2999583" y="339406"/>
                </a:lnTo>
                <a:lnTo>
                  <a:pt x="3024740" y="300608"/>
                </a:lnTo>
                <a:lnTo>
                  <a:pt x="3048858" y="261058"/>
                </a:lnTo>
                <a:lnTo>
                  <a:pt x="3071917" y="220773"/>
                </a:lnTo>
                <a:lnTo>
                  <a:pt x="3093893" y="179766"/>
                </a:lnTo>
                <a:lnTo>
                  <a:pt x="3114767" y="138051"/>
                </a:lnTo>
                <a:lnTo>
                  <a:pt x="3134516" y="95642"/>
                </a:lnTo>
                <a:lnTo>
                  <a:pt x="3153119" y="52554"/>
                </a:lnTo>
                <a:lnTo>
                  <a:pt x="3170554" y="8801"/>
                </a:lnTo>
                <a:lnTo>
                  <a:pt x="3149853" y="0"/>
                </a:lnTo>
                <a:close/>
              </a:path>
            </a:pathLst>
          </a:custGeom>
          <a:solidFill>
            <a:srgbClr val="000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bg object 61"/>
          <p:cNvSpPr/>
          <p:nvPr/>
        </p:nvSpPr>
        <p:spPr>
          <a:xfrm>
            <a:off x="4729607" y="3891534"/>
            <a:ext cx="3170555" cy="1117600"/>
          </a:xfrm>
          <a:custGeom>
            <a:avLst/>
            <a:gdLst/>
            <a:ahLst/>
            <a:cxnLst/>
            <a:rect l="l" t="t" r="r" b="b"/>
            <a:pathLst>
              <a:path w="3170554" h="1117600">
                <a:moveTo>
                  <a:pt x="3170554" y="8801"/>
                </a:moveTo>
                <a:lnTo>
                  <a:pt x="3149853" y="0"/>
                </a:lnTo>
                <a:lnTo>
                  <a:pt x="3132152" y="44241"/>
                </a:lnTo>
                <a:lnTo>
                  <a:pt x="3113264" y="87791"/>
                </a:lnTo>
                <a:lnTo>
                  <a:pt x="3093210" y="130634"/>
                </a:lnTo>
                <a:lnTo>
                  <a:pt x="3072014" y="172756"/>
                </a:lnTo>
                <a:lnTo>
                  <a:pt x="3049696" y="214141"/>
                </a:lnTo>
                <a:lnTo>
                  <a:pt x="3026280" y="254776"/>
                </a:lnTo>
                <a:lnTo>
                  <a:pt x="3001786" y="294645"/>
                </a:lnTo>
                <a:lnTo>
                  <a:pt x="2976238" y="333733"/>
                </a:lnTo>
                <a:lnTo>
                  <a:pt x="2949658" y="372027"/>
                </a:lnTo>
                <a:lnTo>
                  <a:pt x="2922067" y="409511"/>
                </a:lnTo>
                <a:lnTo>
                  <a:pt x="2893488" y="446171"/>
                </a:lnTo>
                <a:lnTo>
                  <a:pt x="2863942" y="481992"/>
                </a:lnTo>
                <a:lnTo>
                  <a:pt x="2833452" y="516959"/>
                </a:lnTo>
                <a:lnTo>
                  <a:pt x="2802041" y="551057"/>
                </a:lnTo>
                <a:lnTo>
                  <a:pt x="2769729" y="584272"/>
                </a:lnTo>
                <a:lnTo>
                  <a:pt x="2736539" y="616590"/>
                </a:lnTo>
                <a:lnTo>
                  <a:pt x="2702494" y="647995"/>
                </a:lnTo>
                <a:lnTo>
                  <a:pt x="2667615" y="678472"/>
                </a:lnTo>
                <a:lnTo>
                  <a:pt x="2631924" y="708008"/>
                </a:lnTo>
                <a:lnTo>
                  <a:pt x="2595444" y="736587"/>
                </a:lnTo>
                <a:lnTo>
                  <a:pt x="2558196" y="764194"/>
                </a:lnTo>
                <a:lnTo>
                  <a:pt x="2520203" y="790816"/>
                </a:lnTo>
                <a:lnTo>
                  <a:pt x="2481487" y="816436"/>
                </a:lnTo>
                <a:lnTo>
                  <a:pt x="2442070" y="841041"/>
                </a:lnTo>
                <a:lnTo>
                  <a:pt x="2401974" y="864617"/>
                </a:lnTo>
                <a:lnTo>
                  <a:pt x="2361221" y="887147"/>
                </a:lnTo>
                <a:lnTo>
                  <a:pt x="2319833" y="908617"/>
                </a:lnTo>
                <a:lnTo>
                  <a:pt x="2277833" y="929014"/>
                </a:lnTo>
                <a:lnTo>
                  <a:pt x="2235242" y="948321"/>
                </a:lnTo>
                <a:lnTo>
                  <a:pt x="2192082" y="966525"/>
                </a:lnTo>
                <a:lnTo>
                  <a:pt x="2148376" y="983610"/>
                </a:lnTo>
                <a:lnTo>
                  <a:pt x="2104146" y="999562"/>
                </a:lnTo>
                <a:lnTo>
                  <a:pt x="2059413" y="1014366"/>
                </a:lnTo>
                <a:lnTo>
                  <a:pt x="2014201" y="1028008"/>
                </a:lnTo>
                <a:lnTo>
                  <a:pt x="1968530" y="1040473"/>
                </a:lnTo>
                <a:lnTo>
                  <a:pt x="1922424" y="1051746"/>
                </a:lnTo>
                <a:lnTo>
                  <a:pt x="1875903" y="1061812"/>
                </a:lnTo>
                <a:lnTo>
                  <a:pt x="1828991" y="1070657"/>
                </a:lnTo>
                <a:lnTo>
                  <a:pt x="1781710" y="1078266"/>
                </a:lnTo>
                <a:lnTo>
                  <a:pt x="1734081" y="1084624"/>
                </a:lnTo>
                <a:lnTo>
                  <a:pt x="1686126" y="1089717"/>
                </a:lnTo>
                <a:lnTo>
                  <a:pt x="1637868" y="1093530"/>
                </a:lnTo>
                <a:lnTo>
                  <a:pt x="1589329" y="1096048"/>
                </a:lnTo>
                <a:lnTo>
                  <a:pt x="1540531" y="1097257"/>
                </a:lnTo>
                <a:lnTo>
                  <a:pt x="1491496" y="1097141"/>
                </a:lnTo>
                <a:lnTo>
                  <a:pt x="1442246" y="1095686"/>
                </a:lnTo>
                <a:lnTo>
                  <a:pt x="1392803" y="1092878"/>
                </a:lnTo>
                <a:lnTo>
                  <a:pt x="1343190" y="1088702"/>
                </a:lnTo>
                <a:lnTo>
                  <a:pt x="1293427" y="1083142"/>
                </a:lnTo>
                <a:lnTo>
                  <a:pt x="1243539" y="1076185"/>
                </a:lnTo>
                <a:lnTo>
                  <a:pt x="1193545" y="1067815"/>
                </a:lnTo>
                <a:lnTo>
                  <a:pt x="1127323" y="1054547"/>
                </a:lnTo>
                <a:lnTo>
                  <a:pt x="1076992" y="1042702"/>
                </a:lnTo>
                <a:lnTo>
                  <a:pt x="1027327" y="1029547"/>
                </a:lnTo>
                <a:lnTo>
                  <a:pt x="978344" y="1015104"/>
                </a:lnTo>
                <a:lnTo>
                  <a:pt x="930056" y="999396"/>
                </a:lnTo>
                <a:lnTo>
                  <a:pt x="882479" y="982444"/>
                </a:lnTo>
                <a:lnTo>
                  <a:pt x="835627" y="964271"/>
                </a:lnTo>
                <a:lnTo>
                  <a:pt x="789515" y="944899"/>
                </a:lnTo>
                <a:lnTo>
                  <a:pt x="744158" y="924351"/>
                </a:lnTo>
                <a:lnTo>
                  <a:pt x="699570" y="902648"/>
                </a:lnTo>
                <a:lnTo>
                  <a:pt x="655766" y="879813"/>
                </a:lnTo>
                <a:lnTo>
                  <a:pt x="612762" y="855868"/>
                </a:lnTo>
                <a:lnTo>
                  <a:pt x="570570" y="830835"/>
                </a:lnTo>
                <a:lnTo>
                  <a:pt x="529207" y="804737"/>
                </a:lnTo>
                <a:lnTo>
                  <a:pt x="488687" y="777596"/>
                </a:lnTo>
                <a:lnTo>
                  <a:pt x="449025" y="749433"/>
                </a:lnTo>
                <a:lnTo>
                  <a:pt x="410235" y="720272"/>
                </a:lnTo>
                <a:lnTo>
                  <a:pt x="372332" y="690134"/>
                </a:lnTo>
                <a:lnTo>
                  <a:pt x="335331" y="659043"/>
                </a:lnTo>
                <a:lnTo>
                  <a:pt x="299247" y="627019"/>
                </a:lnTo>
                <a:lnTo>
                  <a:pt x="264094" y="594085"/>
                </a:lnTo>
                <a:lnTo>
                  <a:pt x="229886" y="560264"/>
                </a:lnTo>
                <a:lnTo>
                  <a:pt x="196640" y="525577"/>
                </a:lnTo>
                <a:lnTo>
                  <a:pt x="164369" y="490048"/>
                </a:lnTo>
                <a:lnTo>
                  <a:pt x="133088" y="453697"/>
                </a:lnTo>
                <a:lnTo>
                  <a:pt x="102812" y="416548"/>
                </a:lnTo>
                <a:lnTo>
                  <a:pt x="73556" y="378623"/>
                </a:lnTo>
                <a:lnTo>
                  <a:pt x="45334" y="339944"/>
                </a:lnTo>
                <a:lnTo>
                  <a:pt x="18160" y="300532"/>
                </a:lnTo>
                <a:lnTo>
                  <a:pt x="0" y="313689"/>
                </a:lnTo>
                <a:lnTo>
                  <a:pt x="27231" y="353002"/>
                </a:lnTo>
                <a:lnTo>
                  <a:pt x="55572" y="391637"/>
                </a:lnTo>
                <a:lnTo>
                  <a:pt x="85005" y="429567"/>
                </a:lnTo>
                <a:lnTo>
                  <a:pt x="115512" y="466768"/>
                </a:lnTo>
                <a:lnTo>
                  <a:pt x="147076" y="503213"/>
                </a:lnTo>
                <a:lnTo>
                  <a:pt x="179678" y="538877"/>
                </a:lnTo>
                <a:lnTo>
                  <a:pt x="213300" y="573734"/>
                </a:lnTo>
                <a:lnTo>
                  <a:pt x="247924" y="607759"/>
                </a:lnTo>
                <a:lnTo>
                  <a:pt x="283533" y="640926"/>
                </a:lnTo>
                <a:lnTo>
                  <a:pt x="320108" y="673210"/>
                </a:lnTo>
                <a:lnTo>
                  <a:pt x="357631" y="704585"/>
                </a:lnTo>
                <a:lnTo>
                  <a:pt x="396085" y="735024"/>
                </a:lnTo>
                <a:lnTo>
                  <a:pt x="435452" y="764503"/>
                </a:lnTo>
                <a:lnTo>
                  <a:pt x="475712" y="792997"/>
                </a:lnTo>
                <a:lnTo>
                  <a:pt x="516850" y="820478"/>
                </a:lnTo>
                <a:lnTo>
                  <a:pt x="558846" y="846922"/>
                </a:lnTo>
                <a:lnTo>
                  <a:pt x="601682" y="872304"/>
                </a:lnTo>
                <a:lnTo>
                  <a:pt x="645342" y="896596"/>
                </a:lnTo>
                <a:lnTo>
                  <a:pt x="689805" y="919775"/>
                </a:lnTo>
                <a:lnTo>
                  <a:pt x="735056" y="941814"/>
                </a:lnTo>
                <a:lnTo>
                  <a:pt x="781075" y="962687"/>
                </a:lnTo>
                <a:lnTo>
                  <a:pt x="827846" y="982369"/>
                </a:lnTo>
                <a:lnTo>
                  <a:pt x="875349" y="1000835"/>
                </a:lnTo>
                <a:lnTo>
                  <a:pt x="923566" y="1018058"/>
                </a:lnTo>
                <a:lnTo>
                  <a:pt x="972481" y="1034013"/>
                </a:lnTo>
                <a:lnTo>
                  <a:pt x="1022075" y="1048675"/>
                </a:lnTo>
                <a:lnTo>
                  <a:pt x="1072329" y="1062018"/>
                </a:lnTo>
                <a:lnTo>
                  <a:pt x="1123227" y="1074016"/>
                </a:lnTo>
                <a:lnTo>
                  <a:pt x="1174750" y="1084643"/>
                </a:lnTo>
                <a:lnTo>
                  <a:pt x="1239611" y="1095731"/>
                </a:lnTo>
                <a:lnTo>
                  <a:pt x="1289138" y="1102672"/>
                </a:lnTo>
                <a:lnTo>
                  <a:pt x="1338549" y="1108252"/>
                </a:lnTo>
                <a:lnTo>
                  <a:pt x="1387822" y="1112482"/>
                </a:lnTo>
                <a:lnTo>
                  <a:pt x="1436936" y="1115379"/>
                </a:lnTo>
                <a:lnTo>
                  <a:pt x="1485870" y="1116956"/>
                </a:lnTo>
                <a:lnTo>
                  <a:pt x="1534601" y="1117226"/>
                </a:lnTo>
                <a:lnTo>
                  <a:pt x="1583109" y="1116206"/>
                </a:lnTo>
                <a:lnTo>
                  <a:pt x="1631372" y="1113908"/>
                </a:lnTo>
                <a:lnTo>
                  <a:pt x="1679369" y="1110346"/>
                </a:lnTo>
                <a:lnTo>
                  <a:pt x="1727078" y="1105537"/>
                </a:lnTo>
                <a:lnTo>
                  <a:pt x="1774478" y="1099492"/>
                </a:lnTo>
                <a:lnTo>
                  <a:pt x="1821547" y="1092227"/>
                </a:lnTo>
                <a:lnTo>
                  <a:pt x="1868263" y="1083756"/>
                </a:lnTo>
                <a:lnTo>
                  <a:pt x="1914606" y="1074093"/>
                </a:lnTo>
                <a:lnTo>
                  <a:pt x="1960555" y="1063253"/>
                </a:lnTo>
                <a:lnTo>
                  <a:pt x="2006086" y="1051249"/>
                </a:lnTo>
                <a:lnTo>
                  <a:pt x="2051179" y="1038096"/>
                </a:lnTo>
                <a:lnTo>
                  <a:pt x="2095813" y="1023808"/>
                </a:lnTo>
                <a:lnTo>
                  <a:pt x="2139967" y="1008400"/>
                </a:lnTo>
                <a:lnTo>
                  <a:pt x="2183617" y="991885"/>
                </a:lnTo>
                <a:lnTo>
                  <a:pt x="2226744" y="974277"/>
                </a:lnTo>
                <a:lnTo>
                  <a:pt x="2269326" y="955592"/>
                </a:lnTo>
                <a:lnTo>
                  <a:pt x="2311341" y="935843"/>
                </a:lnTo>
                <a:lnTo>
                  <a:pt x="2352767" y="915045"/>
                </a:lnTo>
                <a:lnTo>
                  <a:pt x="2393584" y="893211"/>
                </a:lnTo>
                <a:lnTo>
                  <a:pt x="2433770" y="870357"/>
                </a:lnTo>
                <a:lnTo>
                  <a:pt x="2473304" y="846495"/>
                </a:lnTo>
                <a:lnTo>
                  <a:pt x="2512163" y="821641"/>
                </a:lnTo>
                <a:lnTo>
                  <a:pt x="2550327" y="795809"/>
                </a:lnTo>
                <a:lnTo>
                  <a:pt x="2587774" y="769012"/>
                </a:lnTo>
                <a:lnTo>
                  <a:pt x="2624483" y="741266"/>
                </a:lnTo>
                <a:lnTo>
                  <a:pt x="2660431" y="712584"/>
                </a:lnTo>
                <a:lnTo>
                  <a:pt x="2695599" y="682981"/>
                </a:lnTo>
                <a:lnTo>
                  <a:pt x="2729964" y="652471"/>
                </a:lnTo>
                <a:lnTo>
                  <a:pt x="2763504" y="621067"/>
                </a:lnTo>
                <a:lnTo>
                  <a:pt x="2796199" y="588785"/>
                </a:lnTo>
                <a:lnTo>
                  <a:pt x="2828027" y="555639"/>
                </a:lnTo>
                <a:lnTo>
                  <a:pt x="2858966" y="521643"/>
                </a:lnTo>
                <a:lnTo>
                  <a:pt x="2888995" y="486810"/>
                </a:lnTo>
                <a:lnTo>
                  <a:pt x="2918093" y="451156"/>
                </a:lnTo>
                <a:lnTo>
                  <a:pt x="2946238" y="414695"/>
                </a:lnTo>
                <a:lnTo>
                  <a:pt x="2973408" y="377440"/>
                </a:lnTo>
                <a:lnTo>
                  <a:pt x="2999583" y="339406"/>
                </a:lnTo>
                <a:lnTo>
                  <a:pt x="3024740" y="300608"/>
                </a:lnTo>
                <a:lnTo>
                  <a:pt x="3048858" y="261058"/>
                </a:lnTo>
                <a:lnTo>
                  <a:pt x="3071917" y="220773"/>
                </a:lnTo>
                <a:lnTo>
                  <a:pt x="3093893" y="179766"/>
                </a:lnTo>
                <a:lnTo>
                  <a:pt x="3114767" y="138051"/>
                </a:lnTo>
                <a:lnTo>
                  <a:pt x="3134516" y="95642"/>
                </a:lnTo>
                <a:lnTo>
                  <a:pt x="3153119" y="52554"/>
                </a:lnTo>
                <a:lnTo>
                  <a:pt x="3170554" y="8801"/>
                </a:lnTo>
                <a:close/>
              </a:path>
            </a:pathLst>
          </a:custGeom>
          <a:ln w="9524">
            <a:solidFill>
              <a:srgbClr val="000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2" name="bg object 6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248271" y="4238691"/>
            <a:ext cx="98932" cy="95259"/>
          </a:xfrm>
          <a:prstGeom prst="rect">
            <a:avLst/>
          </a:prstGeom>
        </p:spPr>
      </p:pic>
      <p:pic>
        <p:nvPicPr>
          <p:cNvPr id="63" name="bg object 6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828788" y="3691890"/>
            <a:ext cx="197357" cy="211835"/>
          </a:xfrm>
          <a:prstGeom prst="rect">
            <a:avLst/>
          </a:prstGeom>
        </p:spPr>
      </p:pic>
      <p:pic>
        <p:nvPicPr>
          <p:cNvPr id="64" name="bg object 6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523482" y="2941320"/>
            <a:ext cx="1386077" cy="1040891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00004D"/>
                </a:solidFill>
                <a:latin typeface="Bahnschrift"/>
                <a:cs typeface="Bahnschrif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3/31/2023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3/31/2023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FFE4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457955" y="607313"/>
            <a:ext cx="2228088" cy="4527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00004D"/>
                </a:solidFill>
                <a:latin typeface="Bahnschrift"/>
                <a:cs typeface="Bahnschrif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766696" y="2565907"/>
            <a:ext cx="5610606" cy="16567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rgbClr val="00004D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g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60.png"/><Relationship Id="rId7" Type="http://schemas.openxmlformats.org/officeDocument/2006/relationships/image" Target="../media/image63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g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g"/><Relationship Id="rId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46164" y="2775966"/>
            <a:ext cx="2536190" cy="894080"/>
            <a:chOff x="246164" y="2775966"/>
            <a:chExt cx="2536190" cy="894080"/>
          </a:xfrm>
        </p:grpSpPr>
        <p:sp>
          <p:nvSpPr>
            <p:cNvPr id="3" name="object 3"/>
            <p:cNvSpPr/>
            <p:nvPr/>
          </p:nvSpPr>
          <p:spPr>
            <a:xfrm>
              <a:off x="255689" y="3104007"/>
              <a:ext cx="2357755" cy="556260"/>
            </a:xfrm>
            <a:custGeom>
              <a:avLst/>
              <a:gdLst/>
              <a:ahLst/>
              <a:cxnLst/>
              <a:rect l="l" t="t" r="r" b="b"/>
              <a:pathLst>
                <a:path w="2357755" h="556260">
                  <a:moveTo>
                    <a:pt x="2357589" y="0"/>
                  </a:moveTo>
                  <a:lnTo>
                    <a:pt x="305206" y="0"/>
                  </a:lnTo>
                  <a:lnTo>
                    <a:pt x="254553" y="3669"/>
                  </a:lnTo>
                  <a:lnTo>
                    <a:pt x="206925" y="14282"/>
                  </a:lnTo>
                  <a:lnTo>
                    <a:pt x="162865" y="31248"/>
                  </a:lnTo>
                  <a:lnTo>
                    <a:pt x="122917" y="53973"/>
                  </a:lnTo>
                  <a:lnTo>
                    <a:pt x="87623" y="81867"/>
                  </a:lnTo>
                  <a:lnTo>
                    <a:pt x="57528" y="114336"/>
                  </a:lnTo>
                  <a:lnTo>
                    <a:pt x="33174" y="150789"/>
                  </a:lnTo>
                  <a:lnTo>
                    <a:pt x="15106" y="190634"/>
                  </a:lnTo>
                  <a:lnTo>
                    <a:pt x="3867" y="233278"/>
                  </a:lnTo>
                  <a:lnTo>
                    <a:pt x="0" y="278130"/>
                  </a:lnTo>
                  <a:lnTo>
                    <a:pt x="3867" y="322981"/>
                  </a:lnTo>
                  <a:lnTo>
                    <a:pt x="15106" y="365625"/>
                  </a:lnTo>
                  <a:lnTo>
                    <a:pt x="33174" y="405470"/>
                  </a:lnTo>
                  <a:lnTo>
                    <a:pt x="57528" y="441923"/>
                  </a:lnTo>
                  <a:lnTo>
                    <a:pt x="87623" y="474392"/>
                  </a:lnTo>
                  <a:lnTo>
                    <a:pt x="122917" y="502286"/>
                  </a:lnTo>
                  <a:lnTo>
                    <a:pt x="162865" y="525011"/>
                  </a:lnTo>
                  <a:lnTo>
                    <a:pt x="206925" y="541977"/>
                  </a:lnTo>
                  <a:lnTo>
                    <a:pt x="254553" y="552590"/>
                  </a:lnTo>
                  <a:lnTo>
                    <a:pt x="305206" y="556260"/>
                  </a:lnTo>
                  <a:lnTo>
                    <a:pt x="2357589" y="556260"/>
                  </a:lnTo>
                  <a:lnTo>
                    <a:pt x="2357589" y="0"/>
                  </a:lnTo>
                  <a:close/>
                </a:path>
              </a:pathLst>
            </a:custGeom>
            <a:solidFill>
              <a:srgbClr val="A8C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55689" y="3104007"/>
              <a:ext cx="2357755" cy="556260"/>
            </a:xfrm>
            <a:custGeom>
              <a:avLst/>
              <a:gdLst/>
              <a:ahLst/>
              <a:cxnLst/>
              <a:rect l="l" t="t" r="r" b="b"/>
              <a:pathLst>
                <a:path w="2357755" h="556260">
                  <a:moveTo>
                    <a:pt x="305206" y="0"/>
                  </a:moveTo>
                  <a:lnTo>
                    <a:pt x="254553" y="3669"/>
                  </a:lnTo>
                  <a:lnTo>
                    <a:pt x="206925" y="14282"/>
                  </a:lnTo>
                  <a:lnTo>
                    <a:pt x="162865" y="31248"/>
                  </a:lnTo>
                  <a:lnTo>
                    <a:pt x="122917" y="53973"/>
                  </a:lnTo>
                  <a:lnTo>
                    <a:pt x="87623" y="81867"/>
                  </a:lnTo>
                  <a:lnTo>
                    <a:pt x="57528" y="114336"/>
                  </a:lnTo>
                  <a:lnTo>
                    <a:pt x="33174" y="150789"/>
                  </a:lnTo>
                  <a:lnTo>
                    <a:pt x="15106" y="190634"/>
                  </a:lnTo>
                  <a:lnTo>
                    <a:pt x="3867" y="233278"/>
                  </a:lnTo>
                  <a:lnTo>
                    <a:pt x="0" y="278130"/>
                  </a:lnTo>
                  <a:lnTo>
                    <a:pt x="3867" y="322981"/>
                  </a:lnTo>
                  <a:lnTo>
                    <a:pt x="15106" y="365625"/>
                  </a:lnTo>
                  <a:lnTo>
                    <a:pt x="33174" y="405470"/>
                  </a:lnTo>
                  <a:lnTo>
                    <a:pt x="57528" y="441923"/>
                  </a:lnTo>
                  <a:lnTo>
                    <a:pt x="87623" y="474392"/>
                  </a:lnTo>
                  <a:lnTo>
                    <a:pt x="122917" y="502286"/>
                  </a:lnTo>
                  <a:lnTo>
                    <a:pt x="162865" y="525011"/>
                  </a:lnTo>
                  <a:lnTo>
                    <a:pt x="206925" y="541977"/>
                  </a:lnTo>
                  <a:lnTo>
                    <a:pt x="254553" y="552590"/>
                  </a:lnTo>
                  <a:lnTo>
                    <a:pt x="305206" y="556260"/>
                  </a:lnTo>
                  <a:lnTo>
                    <a:pt x="2357589" y="556260"/>
                  </a:lnTo>
                  <a:lnTo>
                    <a:pt x="2357589" y="0"/>
                  </a:lnTo>
                  <a:lnTo>
                    <a:pt x="305206" y="0"/>
                  </a:lnTo>
                  <a:close/>
                </a:path>
              </a:pathLst>
            </a:custGeom>
            <a:ln w="19049">
              <a:solidFill>
                <a:srgbClr val="000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74141" y="3176778"/>
              <a:ext cx="2239010" cy="410209"/>
            </a:xfrm>
            <a:custGeom>
              <a:avLst/>
              <a:gdLst/>
              <a:ahLst/>
              <a:cxnLst/>
              <a:rect l="l" t="t" r="r" b="b"/>
              <a:pathLst>
                <a:path w="2239010" h="410210">
                  <a:moveTo>
                    <a:pt x="2238756" y="0"/>
                  </a:moveTo>
                  <a:lnTo>
                    <a:pt x="290969" y="0"/>
                  </a:lnTo>
                  <a:lnTo>
                    <a:pt x="239120" y="3316"/>
                  </a:lnTo>
                  <a:lnTo>
                    <a:pt x="190134" y="12873"/>
                  </a:lnTo>
                  <a:lnTo>
                    <a:pt x="144875" y="28081"/>
                  </a:lnTo>
                  <a:lnTo>
                    <a:pt x="104209" y="48349"/>
                  </a:lnTo>
                  <a:lnTo>
                    <a:pt x="68998" y="73090"/>
                  </a:lnTo>
                  <a:lnTo>
                    <a:pt x="40108" y="101712"/>
                  </a:lnTo>
                  <a:lnTo>
                    <a:pt x="18401" y="133628"/>
                  </a:lnTo>
                  <a:lnTo>
                    <a:pt x="0" y="204978"/>
                  </a:lnTo>
                  <a:lnTo>
                    <a:pt x="4744" y="241709"/>
                  </a:lnTo>
                  <a:lnTo>
                    <a:pt x="40108" y="308243"/>
                  </a:lnTo>
                  <a:lnTo>
                    <a:pt x="68998" y="336865"/>
                  </a:lnTo>
                  <a:lnTo>
                    <a:pt x="104209" y="361606"/>
                  </a:lnTo>
                  <a:lnTo>
                    <a:pt x="144875" y="381874"/>
                  </a:lnTo>
                  <a:lnTo>
                    <a:pt x="190134" y="397082"/>
                  </a:lnTo>
                  <a:lnTo>
                    <a:pt x="239120" y="406639"/>
                  </a:lnTo>
                  <a:lnTo>
                    <a:pt x="290969" y="409956"/>
                  </a:lnTo>
                  <a:lnTo>
                    <a:pt x="2238756" y="409956"/>
                  </a:lnTo>
                  <a:lnTo>
                    <a:pt x="2238756" y="0"/>
                  </a:lnTo>
                  <a:close/>
                </a:path>
              </a:pathLst>
            </a:custGeom>
            <a:solidFill>
              <a:srgbClr val="D4E6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74142" y="3222548"/>
              <a:ext cx="2407920" cy="318135"/>
            </a:xfrm>
            <a:custGeom>
              <a:avLst/>
              <a:gdLst/>
              <a:ahLst/>
              <a:cxnLst/>
              <a:rect l="l" t="t" r="r" b="b"/>
              <a:pathLst>
                <a:path w="2407920" h="318135">
                  <a:moveTo>
                    <a:pt x="2285238" y="192773"/>
                  </a:moveTo>
                  <a:lnTo>
                    <a:pt x="0" y="192773"/>
                  </a:lnTo>
                  <a:lnTo>
                    <a:pt x="0" y="219405"/>
                  </a:lnTo>
                  <a:lnTo>
                    <a:pt x="2285238" y="219405"/>
                  </a:lnTo>
                  <a:lnTo>
                    <a:pt x="2285238" y="192773"/>
                  </a:lnTo>
                  <a:close/>
                </a:path>
                <a:path w="2407920" h="318135">
                  <a:moveTo>
                    <a:pt x="2285238" y="100571"/>
                  </a:moveTo>
                  <a:lnTo>
                    <a:pt x="0" y="100571"/>
                  </a:lnTo>
                  <a:lnTo>
                    <a:pt x="0" y="125679"/>
                  </a:lnTo>
                  <a:lnTo>
                    <a:pt x="2285238" y="125679"/>
                  </a:lnTo>
                  <a:lnTo>
                    <a:pt x="2285238" y="100571"/>
                  </a:lnTo>
                  <a:close/>
                </a:path>
                <a:path w="2407920" h="318135">
                  <a:moveTo>
                    <a:pt x="2392680" y="0"/>
                  </a:moveTo>
                  <a:lnTo>
                    <a:pt x="107442" y="0"/>
                  </a:lnTo>
                  <a:lnTo>
                    <a:pt x="107442" y="27381"/>
                  </a:lnTo>
                  <a:lnTo>
                    <a:pt x="2392680" y="27381"/>
                  </a:lnTo>
                  <a:lnTo>
                    <a:pt x="2392680" y="0"/>
                  </a:lnTo>
                  <a:close/>
                </a:path>
                <a:path w="2407920" h="318135">
                  <a:moveTo>
                    <a:pt x="2407920" y="292608"/>
                  </a:moveTo>
                  <a:lnTo>
                    <a:pt x="122682" y="292608"/>
                  </a:lnTo>
                  <a:lnTo>
                    <a:pt x="122682" y="317703"/>
                  </a:lnTo>
                  <a:lnTo>
                    <a:pt x="2407920" y="317703"/>
                  </a:lnTo>
                  <a:lnTo>
                    <a:pt x="2407920" y="292608"/>
                  </a:lnTo>
                  <a:close/>
                </a:path>
              </a:pathLst>
            </a:custGeom>
            <a:solidFill>
              <a:srgbClr val="000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55689" y="2785491"/>
              <a:ext cx="2357755" cy="318770"/>
            </a:xfrm>
            <a:custGeom>
              <a:avLst/>
              <a:gdLst/>
              <a:ahLst/>
              <a:cxnLst/>
              <a:rect l="l" t="t" r="r" b="b"/>
              <a:pathLst>
                <a:path w="2357755" h="318769">
                  <a:moveTo>
                    <a:pt x="2357589" y="0"/>
                  </a:moveTo>
                  <a:lnTo>
                    <a:pt x="305206" y="0"/>
                  </a:lnTo>
                  <a:lnTo>
                    <a:pt x="242342" y="3316"/>
                  </a:lnTo>
                  <a:lnTo>
                    <a:pt x="184415" y="12793"/>
                  </a:lnTo>
                  <a:lnTo>
                    <a:pt x="132489" y="27719"/>
                  </a:lnTo>
                  <a:lnTo>
                    <a:pt x="87623" y="47386"/>
                  </a:lnTo>
                  <a:lnTo>
                    <a:pt x="50880" y="71084"/>
                  </a:lnTo>
                  <a:lnTo>
                    <a:pt x="23321" y="98101"/>
                  </a:lnTo>
                  <a:lnTo>
                    <a:pt x="0" y="159257"/>
                  </a:lnTo>
                  <a:lnTo>
                    <a:pt x="6007" y="190786"/>
                  </a:lnTo>
                  <a:lnTo>
                    <a:pt x="50880" y="247431"/>
                  </a:lnTo>
                  <a:lnTo>
                    <a:pt x="87623" y="271129"/>
                  </a:lnTo>
                  <a:lnTo>
                    <a:pt x="132489" y="290796"/>
                  </a:lnTo>
                  <a:lnTo>
                    <a:pt x="184415" y="305722"/>
                  </a:lnTo>
                  <a:lnTo>
                    <a:pt x="242342" y="315199"/>
                  </a:lnTo>
                  <a:lnTo>
                    <a:pt x="305206" y="318515"/>
                  </a:lnTo>
                  <a:lnTo>
                    <a:pt x="2357589" y="318515"/>
                  </a:lnTo>
                  <a:lnTo>
                    <a:pt x="2357589" y="0"/>
                  </a:lnTo>
                  <a:close/>
                </a:path>
              </a:pathLst>
            </a:custGeom>
            <a:solidFill>
              <a:srgbClr val="FF94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55689" y="2785491"/>
              <a:ext cx="2357755" cy="318770"/>
            </a:xfrm>
            <a:custGeom>
              <a:avLst/>
              <a:gdLst/>
              <a:ahLst/>
              <a:cxnLst/>
              <a:rect l="l" t="t" r="r" b="b"/>
              <a:pathLst>
                <a:path w="2357755" h="318769">
                  <a:moveTo>
                    <a:pt x="305206" y="0"/>
                  </a:moveTo>
                  <a:lnTo>
                    <a:pt x="242342" y="3316"/>
                  </a:lnTo>
                  <a:lnTo>
                    <a:pt x="184415" y="12793"/>
                  </a:lnTo>
                  <a:lnTo>
                    <a:pt x="132489" y="27719"/>
                  </a:lnTo>
                  <a:lnTo>
                    <a:pt x="87623" y="47386"/>
                  </a:lnTo>
                  <a:lnTo>
                    <a:pt x="50880" y="71084"/>
                  </a:lnTo>
                  <a:lnTo>
                    <a:pt x="23321" y="98101"/>
                  </a:lnTo>
                  <a:lnTo>
                    <a:pt x="0" y="159257"/>
                  </a:lnTo>
                  <a:lnTo>
                    <a:pt x="6007" y="190786"/>
                  </a:lnTo>
                  <a:lnTo>
                    <a:pt x="50880" y="247431"/>
                  </a:lnTo>
                  <a:lnTo>
                    <a:pt x="87623" y="271129"/>
                  </a:lnTo>
                  <a:lnTo>
                    <a:pt x="132489" y="290796"/>
                  </a:lnTo>
                  <a:lnTo>
                    <a:pt x="184415" y="305722"/>
                  </a:lnTo>
                  <a:lnTo>
                    <a:pt x="242342" y="315199"/>
                  </a:lnTo>
                  <a:lnTo>
                    <a:pt x="305206" y="318515"/>
                  </a:lnTo>
                  <a:lnTo>
                    <a:pt x="2357589" y="318515"/>
                  </a:lnTo>
                  <a:lnTo>
                    <a:pt x="2357589" y="0"/>
                  </a:lnTo>
                  <a:lnTo>
                    <a:pt x="305206" y="0"/>
                  </a:lnTo>
                  <a:close/>
                </a:path>
              </a:pathLst>
            </a:custGeom>
            <a:ln w="19050">
              <a:solidFill>
                <a:srgbClr val="000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74141" y="2824734"/>
              <a:ext cx="2239010" cy="232410"/>
            </a:xfrm>
            <a:custGeom>
              <a:avLst/>
              <a:gdLst/>
              <a:ahLst/>
              <a:cxnLst/>
              <a:rect l="l" t="t" r="r" b="b"/>
              <a:pathLst>
                <a:path w="2239010" h="232410">
                  <a:moveTo>
                    <a:pt x="2238756" y="0"/>
                  </a:moveTo>
                  <a:lnTo>
                    <a:pt x="290969" y="0"/>
                  </a:lnTo>
                  <a:lnTo>
                    <a:pt x="224794" y="3187"/>
                  </a:lnTo>
                  <a:lnTo>
                    <a:pt x="163760" y="12248"/>
                  </a:lnTo>
                  <a:lnTo>
                    <a:pt x="109704" y="26432"/>
                  </a:lnTo>
                  <a:lnTo>
                    <a:pt x="64464" y="44988"/>
                  </a:lnTo>
                  <a:lnTo>
                    <a:pt x="29875" y="67165"/>
                  </a:lnTo>
                  <a:lnTo>
                    <a:pt x="0" y="119380"/>
                  </a:lnTo>
                  <a:lnTo>
                    <a:pt x="7774" y="146675"/>
                  </a:lnTo>
                  <a:lnTo>
                    <a:pt x="64464" y="191912"/>
                  </a:lnTo>
                  <a:lnTo>
                    <a:pt x="109704" y="208956"/>
                  </a:lnTo>
                  <a:lnTo>
                    <a:pt x="163760" y="221687"/>
                  </a:lnTo>
                  <a:lnTo>
                    <a:pt x="224794" y="229654"/>
                  </a:lnTo>
                  <a:lnTo>
                    <a:pt x="290969" y="232410"/>
                  </a:lnTo>
                  <a:lnTo>
                    <a:pt x="2238756" y="232410"/>
                  </a:lnTo>
                  <a:lnTo>
                    <a:pt x="2238756" y="0"/>
                  </a:lnTo>
                  <a:close/>
                </a:path>
              </a:pathLst>
            </a:custGeom>
            <a:solidFill>
              <a:srgbClr val="D4E6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89382" y="2846108"/>
              <a:ext cx="2392680" cy="192405"/>
            </a:xfrm>
            <a:custGeom>
              <a:avLst/>
              <a:gdLst/>
              <a:ahLst/>
              <a:cxnLst/>
              <a:rect l="l" t="t" r="r" b="b"/>
              <a:pathLst>
                <a:path w="2392680" h="192405">
                  <a:moveTo>
                    <a:pt x="2285238" y="112776"/>
                  </a:moveTo>
                  <a:lnTo>
                    <a:pt x="0" y="112776"/>
                  </a:lnTo>
                  <a:lnTo>
                    <a:pt x="0" y="137883"/>
                  </a:lnTo>
                  <a:lnTo>
                    <a:pt x="2285238" y="137883"/>
                  </a:lnTo>
                  <a:lnTo>
                    <a:pt x="2285238" y="112776"/>
                  </a:lnTo>
                  <a:close/>
                </a:path>
                <a:path w="2392680" h="192405">
                  <a:moveTo>
                    <a:pt x="2285238" y="58674"/>
                  </a:moveTo>
                  <a:lnTo>
                    <a:pt x="0" y="58674"/>
                  </a:lnTo>
                  <a:lnTo>
                    <a:pt x="0" y="85305"/>
                  </a:lnTo>
                  <a:lnTo>
                    <a:pt x="2285238" y="85305"/>
                  </a:lnTo>
                  <a:lnTo>
                    <a:pt x="2285238" y="58674"/>
                  </a:lnTo>
                  <a:close/>
                </a:path>
                <a:path w="2392680" h="192405">
                  <a:moveTo>
                    <a:pt x="2392680" y="165354"/>
                  </a:moveTo>
                  <a:lnTo>
                    <a:pt x="107442" y="165354"/>
                  </a:lnTo>
                  <a:lnTo>
                    <a:pt x="107442" y="191985"/>
                  </a:lnTo>
                  <a:lnTo>
                    <a:pt x="2392680" y="191985"/>
                  </a:lnTo>
                  <a:lnTo>
                    <a:pt x="2392680" y="165354"/>
                  </a:lnTo>
                  <a:close/>
                </a:path>
                <a:path w="2392680" h="192405">
                  <a:moveTo>
                    <a:pt x="2392680" y="0"/>
                  </a:moveTo>
                  <a:lnTo>
                    <a:pt x="107442" y="0"/>
                  </a:lnTo>
                  <a:lnTo>
                    <a:pt x="107442" y="25107"/>
                  </a:lnTo>
                  <a:lnTo>
                    <a:pt x="2392680" y="25107"/>
                  </a:lnTo>
                  <a:lnTo>
                    <a:pt x="2392680" y="0"/>
                  </a:lnTo>
                  <a:close/>
                </a:path>
              </a:pathLst>
            </a:custGeom>
            <a:solidFill>
              <a:srgbClr val="000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0" y="0"/>
            <a:ext cx="9144000" cy="5158105"/>
            <a:chOff x="0" y="0"/>
            <a:chExt cx="9144000" cy="5158105"/>
          </a:xfrm>
        </p:grpSpPr>
        <p:sp>
          <p:nvSpPr>
            <p:cNvPr id="12" name="object 12"/>
            <p:cNvSpPr/>
            <p:nvPr/>
          </p:nvSpPr>
          <p:spPr>
            <a:xfrm>
              <a:off x="103290" y="3999356"/>
              <a:ext cx="2357755" cy="556260"/>
            </a:xfrm>
            <a:custGeom>
              <a:avLst/>
              <a:gdLst/>
              <a:ahLst/>
              <a:cxnLst/>
              <a:rect l="l" t="t" r="r" b="b"/>
              <a:pathLst>
                <a:path w="2357755" h="556260">
                  <a:moveTo>
                    <a:pt x="2357588" y="0"/>
                  </a:moveTo>
                  <a:lnTo>
                    <a:pt x="305205" y="0"/>
                  </a:lnTo>
                  <a:lnTo>
                    <a:pt x="254552" y="3667"/>
                  </a:lnTo>
                  <a:lnTo>
                    <a:pt x="206924" y="14276"/>
                  </a:lnTo>
                  <a:lnTo>
                    <a:pt x="162864" y="31235"/>
                  </a:lnTo>
                  <a:lnTo>
                    <a:pt x="122916" y="53954"/>
                  </a:lnTo>
                  <a:lnTo>
                    <a:pt x="87623" y="81840"/>
                  </a:lnTo>
                  <a:lnTo>
                    <a:pt x="57527" y="114303"/>
                  </a:lnTo>
                  <a:lnTo>
                    <a:pt x="33174" y="150752"/>
                  </a:lnTo>
                  <a:lnTo>
                    <a:pt x="15106" y="190596"/>
                  </a:lnTo>
                  <a:lnTo>
                    <a:pt x="3867" y="233244"/>
                  </a:lnTo>
                  <a:lnTo>
                    <a:pt x="0" y="278104"/>
                  </a:lnTo>
                  <a:lnTo>
                    <a:pt x="3867" y="322968"/>
                  </a:lnTo>
                  <a:lnTo>
                    <a:pt x="15106" y="365618"/>
                  </a:lnTo>
                  <a:lnTo>
                    <a:pt x="33174" y="405464"/>
                  </a:lnTo>
                  <a:lnTo>
                    <a:pt x="57527" y="441915"/>
                  </a:lnTo>
                  <a:lnTo>
                    <a:pt x="87623" y="474379"/>
                  </a:lnTo>
                  <a:lnTo>
                    <a:pt x="122916" y="502267"/>
                  </a:lnTo>
                  <a:lnTo>
                    <a:pt x="162864" y="524985"/>
                  </a:lnTo>
                  <a:lnTo>
                    <a:pt x="206924" y="541945"/>
                  </a:lnTo>
                  <a:lnTo>
                    <a:pt x="254552" y="552554"/>
                  </a:lnTo>
                  <a:lnTo>
                    <a:pt x="305205" y="556221"/>
                  </a:lnTo>
                  <a:lnTo>
                    <a:pt x="2357588" y="556221"/>
                  </a:lnTo>
                  <a:lnTo>
                    <a:pt x="2357588" y="0"/>
                  </a:lnTo>
                  <a:close/>
                </a:path>
              </a:pathLst>
            </a:custGeom>
            <a:solidFill>
              <a:srgbClr val="FF94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03290" y="3999356"/>
              <a:ext cx="2357755" cy="556260"/>
            </a:xfrm>
            <a:custGeom>
              <a:avLst/>
              <a:gdLst/>
              <a:ahLst/>
              <a:cxnLst/>
              <a:rect l="l" t="t" r="r" b="b"/>
              <a:pathLst>
                <a:path w="2357755" h="556260">
                  <a:moveTo>
                    <a:pt x="305205" y="0"/>
                  </a:moveTo>
                  <a:lnTo>
                    <a:pt x="254552" y="3667"/>
                  </a:lnTo>
                  <a:lnTo>
                    <a:pt x="206924" y="14276"/>
                  </a:lnTo>
                  <a:lnTo>
                    <a:pt x="162864" y="31235"/>
                  </a:lnTo>
                  <a:lnTo>
                    <a:pt x="122916" y="53954"/>
                  </a:lnTo>
                  <a:lnTo>
                    <a:pt x="87623" y="81840"/>
                  </a:lnTo>
                  <a:lnTo>
                    <a:pt x="57527" y="114303"/>
                  </a:lnTo>
                  <a:lnTo>
                    <a:pt x="33174" y="150752"/>
                  </a:lnTo>
                  <a:lnTo>
                    <a:pt x="15106" y="190596"/>
                  </a:lnTo>
                  <a:lnTo>
                    <a:pt x="3867" y="233244"/>
                  </a:lnTo>
                  <a:lnTo>
                    <a:pt x="0" y="278104"/>
                  </a:lnTo>
                  <a:lnTo>
                    <a:pt x="3867" y="322968"/>
                  </a:lnTo>
                  <a:lnTo>
                    <a:pt x="15106" y="365618"/>
                  </a:lnTo>
                  <a:lnTo>
                    <a:pt x="33174" y="405464"/>
                  </a:lnTo>
                  <a:lnTo>
                    <a:pt x="57527" y="441915"/>
                  </a:lnTo>
                  <a:lnTo>
                    <a:pt x="87623" y="474379"/>
                  </a:lnTo>
                  <a:lnTo>
                    <a:pt x="122916" y="502267"/>
                  </a:lnTo>
                  <a:lnTo>
                    <a:pt x="162864" y="524985"/>
                  </a:lnTo>
                  <a:lnTo>
                    <a:pt x="206924" y="541945"/>
                  </a:lnTo>
                  <a:lnTo>
                    <a:pt x="254552" y="552554"/>
                  </a:lnTo>
                  <a:lnTo>
                    <a:pt x="305205" y="556221"/>
                  </a:lnTo>
                  <a:lnTo>
                    <a:pt x="2357588" y="556221"/>
                  </a:lnTo>
                  <a:lnTo>
                    <a:pt x="2357588" y="0"/>
                  </a:lnTo>
                  <a:lnTo>
                    <a:pt x="305205" y="0"/>
                  </a:lnTo>
                  <a:close/>
                </a:path>
              </a:pathLst>
            </a:custGeom>
            <a:ln w="19050">
              <a:solidFill>
                <a:srgbClr val="000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21741" y="4072127"/>
              <a:ext cx="2239010" cy="410209"/>
            </a:xfrm>
            <a:custGeom>
              <a:avLst/>
              <a:gdLst/>
              <a:ahLst/>
              <a:cxnLst/>
              <a:rect l="l" t="t" r="r" b="b"/>
              <a:pathLst>
                <a:path w="2239010" h="410210">
                  <a:moveTo>
                    <a:pt x="2238756" y="0"/>
                  </a:moveTo>
                  <a:lnTo>
                    <a:pt x="290969" y="0"/>
                  </a:lnTo>
                  <a:lnTo>
                    <a:pt x="239120" y="3315"/>
                  </a:lnTo>
                  <a:lnTo>
                    <a:pt x="190134" y="12869"/>
                  </a:lnTo>
                  <a:lnTo>
                    <a:pt x="144875" y="28072"/>
                  </a:lnTo>
                  <a:lnTo>
                    <a:pt x="104209" y="48337"/>
                  </a:lnTo>
                  <a:lnTo>
                    <a:pt x="68998" y="73074"/>
                  </a:lnTo>
                  <a:lnTo>
                    <a:pt x="40108" y="101695"/>
                  </a:lnTo>
                  <a:lnTo>
                    <a:pt x="18401" y="133612"/>
                  </a:lnTo>
                  <a:lnTo>
                    <a:pt x="0" y="204978"/>
                  </a:lnTo>
                  <a:lnTo>
                    <a:pt x="4744" y="241719"/>
                  </a:lnTo>
                  <a:lnTo>
                    <a:pt x="40108" y="308260"/>
                  </a:lnTo>
                  <a:lnTo>
                    <a:pt x="68998" y="336881"/>
                  </a:lnTo>
                  <a:lnTo>
                    <a:pt x="104209" y="361618"/>
                  </a:lnTo>
                  <a:lnTo>
                    <a:pt x="144875" y="381883"/>
                  </a:lnTo>
                  <a:lnTo>
                    <a:pt x="190134" y="397086"/>
                  </a:lnTo>
                  <a:lnTo>
                    <a:pt x="239120" y="406640"/>
                  </a:lnTo>
                  <a:lnTo>
                    <a:pt x="290969" y="409956"/>
                  </a:lnTo>
                  <a:lnTo>
                    <a:pt x="2238756" y="409956"/>
                  </a:lnTo>
                  <a:lnTo>
                    <a:pt x="2238756" y="0"/>
                  </a:lnTo>
                  <a:close/>
                </a:path>
              </a:pathLst>
            </a:custGeom>
            <a:solidFill>
              <a:srgbClr val="D4E6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21742" y="4117898"/>
              <a:ext cx="2407920" cy="318135"/>
            </a:xfrm>
            <a:custGeom>
              <a:avLst/>
              <a:gdLst/>
              <a:ahLst/>
              <a:cxnLst/>
              <a:rect l="l" t="t" r="r" b="b"/>
              <a:pathLst>
                <a:path w="2407920" h="318135">
                  <a:moveTo>
                    <a:pt x="2285238" y="192735"/>
                  </a:moveTo>
                  <a:lnTo>
                    <a:pt x="0" y="192735"/>
                  </a:lnTo>
                  <a:lnTo>
                    <a:pt x="0" y="219367"/>
                  </a:lnTo>
                  <a:lnTo>
                    <a:pt x="2285238" y="219367"/>
                  </a:lnTo>
                  <a:lnTo>
                    <a:pt x="2285238" y="192735"/>
                  </a:lnTo>
                  <a:close/>
                </a:path>
                <a:path w="2407920" h="318135">
                  <a:moveTo>
                    <a:pt x="2285238" y="100571"/>
                  </a:moveTo>
                  <a:lnTo>
                    <a:pt x="0" y="100571"/>
                  </a:lnTo>
                  <a:lnTo>
                    <a:pt x="0" y="125679"/>
                  </a:lnTo>
                  <a:lnTo>
                    <a:pt x="2285238" y="125679"/>
                  </a:lnTo>
                  <a:lnTo>
                    <a:pt x="2285238" y="100571"/>
                  </a:lnTo>
                  <a:close/>
                </a:path>
                <a:path w="2407920" h="318135">
                  <a:moveTo>
                    <a:pt x="2392680" y="0"/>
                  </a:moveTo>
                  <a:lnTo>
                    <a:pt x="107442" y="0"/>
                  </a:lnTo>
                  <a:lnTo>
                    <a:pt x="107442" y="27381"/>
                  </a:lnTo>
                  <a:lnTo>
                    <a:pt x="2392680" y="27381"/>
                  </a:lnTo>
                  <a:lnTo>
                    <a:pt x="2392680" y="0"/>
                  </a:lnTo>
                  <a:close/>
                </a:path>
                <a:path w="2407920" h="318135">
                  <a:moveTo>
                    <a:pt x="2407920" y="292557"/>
                  </a:moveTo>
                  <a:lnTo>
                    <a:pt x="122682" y="292557"/>
                  </a:lnTo>
                  <a:lnTo>
                    <a:pt x="122682" y="317665"/>
                  </a:lnTo>
                  <a:lnTo>
                    <a:pt x="2407920" y="317665"/>
                  </a:lnTo>
                  <a:lnTo>
                    <a:pt x="2407920" y="292557"/>
                  </a:lnTo>
                  <a:close/>
                </a:path>
              </a:pathLst>
            </a:custGeom>
            <a:solidFill>
              <a:srgbClr val="000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03290" y="3680841"/>
              <a:ext cx="2357755" cy="318770"/>
            </a:xfrm>
            <a:custGeom>
              <a:avLst/>
              <a:gdLst/>
              <a:ahLst/>
              <a:cxnLst/>
              <a:rect l="l" t="t" r="r" b="b"/>
              <a:pathLst>
                <a:path w="2357755" h="318770">
                  <a:moveTo>
                    <a:pt x="2357588" y="0"/>
                  </a:moveTo>
                  <a:lnTo>
                    <a:pt x="305205" y="0"/>
                  </a:lnTo>
                  <a:lnTo>
                    <a:pt x="242340" y="3316"/>
                  </a:lnTo>
                  <a:lnTo>
                    <a:pt x="184414" y="12793"/>
                  </a:lnTo>
                  <a:lnTo>
                    <a:pt x="132488" y="27719"/>
                  </a:lnTo>
                  <a:lnTo>
                    <a:pt x="87623" y="47386"/>
                  </a:lnTo>
                  <a:lnTo>
                    <a:pt x="50880" y="71084"/>
                  </a:lnTo>
                  <a:lnTo>
                    <a:pt x="23320" y="98101"/>
                  </a:lnTo>
                  <a:lnTo>
                    <a:pt x="0" y="159258"/>
                  </a:lnTo>
                  <a:lnTo>
                    <a:pt x="6007" y="190784"/>
                  </a:lnTo>
                  <a:lnTo>
                    <a:pt x="50880" y="247419"/>
                  </a:lnTo>
                  <a:lnTo>
                    <a:pt x="87623" y="271110"/>
                  </a:lnTo>
                  <a:lnTo>
                    <a:pt x="132488" y="290769"/>
                  </a:lnTo>
                  <a:lnTo>
                    <a:pt x="184414" y="305690"/>
                  </a:lnTo>
                  <a:lnTo>
                    <a:pt x="242340" y="315162"/>
                  </a:lnTo>
                  <a:lnTo>
                    <a:pt x="305205" y="318477"/>
                  </a:lnTo>
                  <a:lnTo>
                    <a:pt x="2357588" y="318477"/>
                  </a:lnTo>
                  <a:lnTo>
                    <a:pt x="2357588" y="0"/>
                  </a:lnTo>
                  <a:close/>
                </a:path>
              </a:pathLst>
            </a:custGeom>
            <a:solidFill>
              <a:srgbClr val="4B63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03290" y="3680841"/>
              <a:ext cx="2357755" cy="318770"/>
            </a:xfrm>
            <a:custGeom>
              <a:avLst/>
              <a:gdLst/>
              <a:ahLst/>
              <a:cxnLst/>
              <a:rect l="l" t="t" r="r" b="b"/>
              <a:pathLst>
                <a:path w="2357755" h="318770">
                  <a:moveTo>
                    <a:pt x="305205" y="0"/>
                  </a:moveTo>
                  <a:lnTo>
                    <a:pt x="242340" y="3316"/>
                  </a:lnTo>
                  <a:lnTo>
                    <a:pt x="184414" y="12793"/>
                  </a:lnTo>
                  <a:lnTo>
                    <a:pt x="132488" y="27719"/>
                  </a:lnTo>
                  <a:lnTo>
                    <a:pt x="87623" y="47386"/>
                  </a:lnTo>
                  <a:lnTo>
                    <a:pt x="50880" y="71084"/>
                  </a:lnTo>
                  <a:lnTo>
                    <a:pt x="23320" y="98101"/>
                  </a:lnTo>
                  <a:lnTo>
                    <a:pt x="0" y="159258"/>
                  </a:lnTo>
                  <a:lnTo>
                    <a:pt x="6007" y="190784"/>
                  </a:lnTo>
                  <a:lnTo>
                    <a:pt x="50880" y="247419"/>
                  </a:lnTo>
                  <a:lnTo>
                    <a:pt x="87623" y="271110"/>
                  </a:lnTo>
                  <a:lnTo>
                    <a:pt x="132488" y="290769"/>
                  </a:lnTo>
                  <a:lnTo>
                    <a:pt x="184414" y="305690"/>
                  </a:lnTo>
                  <a:lnTo>
                    <a:pt x="242340" y="315162"/>
                  </a:lnTo>
                  <a:lnTo>
                    <a:pt x="305205" y="318477"/>
                  </a:lnTo>
                  <a:lnTo>
                    <a:pt x="2357588" y="318477"/>
                  </a:lnTo>
                  <a:lnTo>
                    <a:pt x="2357588" y="0"/>
                  </a:lnTo>
                  <a:lnTo>
                    <a:pt x="305205" y="0"/>
                  </a:lnTo>
                  <a:close/>
                </a:path>
              </a:pathLst>
            </a:custGeom>
            <a:ln w="19050">
              <a:solidFill>
                <a:srgbClr val="000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21741" y="3720083"/>
              <a:ext cx="2239010" cy="232410"/>
            </a:xfrm>
            <a:custGeom>
              <a:avLst/>
              <a:gdLst/>
              <a:ahLst/>
              <a:cxnLst/>
              <a:rect l="l" t="t" r="r" b="b"/>
              <a:pathLst>
                <a:path w="2239010" h="232410">
                  <a:moveTo>
                    <a:pt x="2238756" y="0"/>
                  </a:moveTo>
                  <a:lnTo>
                    <a:pt x="290969" y="0"/>
                  </a:lnTo>
                  <a:lnTo>
                    <a:pt x="224794" y="3187"/>
                  </a:lnTo>
                  <a:lnTo>
                    <a:pt x="163760" y="12248"/>
                  </a:lnTo>
                  <a:lnTo>
                    <a:pt x="109704" y="26432"/>
                  </a:lnTo>
                  <a:lnTo>
                    <a:pt x="64464" y="44988"/>
                  </a:lnTo>
                  <a:lnTo>
                    <a:pt x="29875" y="67165"/>
                  </a:lnTo>
                  <a:lnTo>
                    <a:pt x="0" y="119379"/>
                  </a:lnTo>
                  <a:lnTo>
                    <a:pt x="7774" y="146686"/>
                  </a:lnTo>
                  <a:lnTo>
                    <a:pt x="64464" y="191928"/>
                  </a:lnTo>
                  <a:lnTo>
                    <a:pt x="109704" y="208968"/>
                  </a:lnTo>
                  <a:lnTo>
                    <a:pt x="163760" y="221693"/>
                  </a:lnTo>
                  <a:lnTo>
                    <a:pt x="224794" y="229656"/>
                  </a:lnTo>
                  <a:lnTo>
                    <a:pt x="290969" y="232409"/>
                  </a:lnTo>
                  <a:lnTo>
                    <a:pt x="2238756" y="232409"/>
                  </a:lnTo>
                  <a:lnTo>
                    <a:pt x="2238756" y="0"/>
                  </a:lnTo>
                  <a:close/>
                </a:path>
              </a:pathLst>
            </a:custGeom>
            <a:solidFill>
              <a:srgbClr val="D4E6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21741" y="3787139"/>
              <a:ext cx="768350" cy="165735"/>
            </a:xfrm>
            <a:custGeom>
              <a:avLst/>
              <a:gdLst/>
              <a:ahLst/>
              <a:cxnLst/>
              <a:rect l="l" t="t" r="r" b="b"/>
              <a:pathLst>
                <a:path w="768350" h="165735">
                  <a:moveTo>
                    <a:pt x="33413" y="0"/>
                  </a:moveTo>
                  <a:lnTo>
                    <a:pt x="19464" y="10874"/>
                  </a:lnTo>
                  <a:lnTo>
                    <a:pt x="8948" y="23844"/>
                  </a:lnTo>
                  <a:lnTo>
                    <a:pt x="2311" y="38004"/>
                  </a:lnTo>
                  <a:lnTo>
                    <a:pt x="0" y="52451"/>
                  </a:lnTo>
                  <a:lnTo>
                    <a:pt x="7775" y="79730"/>
                  </a:lnTo>
                  <a:lnTo>
                    <a:pt x="64471" y="124922"/>
                  </a:lnTo>
                  <a:lnTo>
                    <a:pt x="109717" y="141942"/>
                  </a:lnTo>
                  <a:lnTo>
                    <a:pt x="163780" y="154651"/>
                  </a:lnTo>
                  <a:lnTo>
                    <a:pt x="224822" y="162604"/>
                  </a:lnTo>
                  <a:lnTo>
                    <a:pt x="291007" y="165354"/>
                  </a:lnTo>
                  <a:lnTo>
                    <a:pt x="768057" y="165354"/>
                  </a:lnTo>
                  <a:lnTo>
                    <a:pt x="713304" y="161245"/>
                  </a:lnTo>
                  <a:lnTo>
                    <a:pt x="658016" y="156503"/>
                  </a:lnTo>
                  <a:lnTo>
                    <a:pt x="602506" y="151047"/>
                  </a:lnTo>
                  <a:lnTo>
                    <a:pt x="547090" y="144795"/>
                  </a:lnTo>
                  <a:lnTo>
                    <a:pt x="492081" y="137665"/>
                  </a:lnTo>
                  <a:lnTo>
                    <a:pt x="437792" y="129574"/>
                  </a:lnTo>
                  <a:lnTo>
                    <a:pt x="384538" y="120440"/>
                  </a:lnTo>
                  <a:lnTo>
                    <a:pt x="332632" y="110182"/>
                  </a:lnTo>
                  <a:lnTo>
                    <a:pt x="282388" y="98718"/>
                  </a:lnTo>
                  <a:lnTo>
                    <a:pt x="234121" y="85964"/>
                  </a:lnTo>
                  <a:lnTo>
                    <a:pt x="188144" y="71841"/>
                  </a:lnTo>
                  <a:lnTo>
                    <a:pt x="144771" y="56264"/>
                  </a:lnTo>
                  <a:lnTo>
                    <a:pt x="104315" y="39153"/>
                  </a:lnTo>
                  <a:lnTo>
                    <a:pt x="67091" y="20426"/>
                  </a:lnTo>
                  <a:lnTo>
                    <a:pt x="33413" y="0"/>
                  </a:lnTo>
                  <a:close/>
                </a:path>
              </a:pathLst>
            </a:custGeom>
            <a:solidFill>
              <a:srgbClr val="A8C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36982" y="3741457"/>
              <a:ext cx="2392680" cy="192405"/>
            </a:xfrm>
            <a:custGeom>
              <a:avLst/>
              <a:gdLst/>
              <a:ahLst/>
              <a:cxnLst/>
              <a:rect l="l" t="t" r="r" b="b"/>
              <a:pathLst>
                <a:path w="2392680" h="192404">
                  <a:moveTo>
                    <a:pt x="2285238" y="112776"/>
                  </a:moveTo>
                  <a:lnTo>
                    <a:pt x="0" y="112776"/>
                  </a:lnTo>
                  <a:lnTo>
                    <a:pt x="0" y="137883"/>
                  </a:lnTo>
                  <a:lnTo>
                    <a:pt x="2285238" y="137883"/>
                  </a:lnTo>
                  <a:lnTo>
                    <a:pt x="2285238" y="112776"/>
                  </a:lnTo>
                  <a:close/>
                </a:path>
                <a:path w="2392680" h="192404">
                  <a:moveTo>
                    <a:pt x="2285238" y="58674"/>
                  </a:moveTo>
                  <a:lnTo>
                    <a:pt x="0" y="58674"/>
                  </a:lnTo>
                  <a:lnTo>
                    <a:pt x="0" y="85305"/>
                  </a:lnTo>
                  <a:lnTo>
                    <a:pt x="2285238" y="85305"/>
                  </a:lnTo>
                  <a:lnTo>
                    <a:pt x="2285238" y="58674"/>
                  </a:lnTo>
                  <a:close/>
                </a:path>
                <a:path w="2392680" h="192404">
                  <a:moveTo>
                    <a:pt x="2392680" y="165315"/>
                  </a:moveTo>
                  <a:lnTo>
                    <a:pt x="107442" y="165315"/>
                  </a:lnTo>
                  <a:lnTo>
                    <a:pt x="107442" y="191947"/>
                  </a:lnTo>
                  <a:lnTo>
                    <a:pt x="2392680" y="191947"/>
                  </a:lnTo>
                  <a:lnTo>
                    <a:pt x="2392680" y="165315"/>
                  </a:lnTo>
                  <a:close/>
                </a:path>
                <a:path w="2392680" h="192404">
                  <a:moveTo>
                    <a:pt x="2392680" y="0"/>
                  </a:moveTo>
                  <a:lnTo>
                    <a:pt x="107442" y="0"/>
                  </a:lnTo>
                  <a:lnTo>
                    <a:pt x="107442" y="25107"/>
                  </a:lnTo>
                  <a:lnTo>
                    <a:pt x="2392680" y="25107"/>
                  </a:lnTo>
                  <a:lnTo>
                    <a:pt x="2392680" y="0"/>
                  </a:lnTo>
                  <a:close/>
                </a:path>
              </a:pathLst>
            </a:custGeom>
            <a:solidFill>
              <a:srgbClr val="000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3999" cy="5157976"/>
            </a:xfrm>
            <a:prstGeom prst="rect">
              <a:avLst/>
            </a:prstGeom>
          </p:spPr>
        </p:pic>
      </p:grpSp>
      <p:sp>
        <p:nvSpPr>
          <p:cNvPr id="22" name="object 22"/>
          <p:cNvSpPr txBox="1"/>
          <p:nvPr/>
        </p:nvSpPr>
        <p:spPr>
          <a:xfrm>
            <a:off x="3168142" y="2937255"/>
            <a:ext cx="281241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80010">
              <a:lnSpc>
                <a:spcPct val="100000"/>
              </a:lnSpc>
              <a:spcBef>
                <a:spcPts val="100"/>
              </a:spcBef>
            </a:pPr>
            <a:r>
              <a:rPr sz="1600" spc="-135" dirty="0">
                <a:solidFill>
                  <a:srgbClr val="00004D"/>
                </a:solidFill>
                <a:latin typeface="Verdana"/>
                <a:cs typeface="Verdana"/>
              </a:rPr>
              <a:t>2</a:t>
            </a:r>
            <a:r>
              <a:rPr sz="1600" spc="-130" dirty="0">
                <a:solidFill>
                  <a:srgbClr val="00004D"/>
                </a:solidFill>
                <a:latin typeface="Verdana"/>
                <a:cs typeface="Verdana"/>
              </a:rPr>
              <a:t>0</a:t>
            </a:r>
            <a:r>
              <a:rPr sz="1600" spc="-135" dirty="0">
                <a:solidFill>
                  <a:srgbClr val="00004D"/>
                </a:solidFill>
                <a:latin typeface="Verdana"/>
                <a:cs typeface="Verdana"/>
              </a:rPr>
              <a:t>2</a:t>
            </a:r>
            <a:r>
              <a:rPr sz="1600" spc="-130" dirty="0">
                <a:solidFill>
                  <a:srgbClr val="00004D"/>
                </a:solidFill>
                <a:latin typeface="Verdana"/>
                <a:cs typeface="Verdana"/>
              </a:rPr>
              <a:t>3</a:t>
            </a:r>
            <a:r>
              <a:rPr sz="1600" spc="-125" dirty="0">
                <a:solidFill>
                  <a:srgbClr val="00004D"/>
                </a:solidFill>
                <a:latin typeface="Verdana"/>
                <a:cs typeface="Verdana"/>
              </a:rPr>
              <a:t> </a:t>
            </a:r>
            <a:r>
              <a:rPr sz="1600" spc="-45" dirty="0">
                <a:solidFill>
                  <a:srgbClr val="00004D"/>
                </a:solidFill>
                <a:latin typeface="Verdana"/>
                <a:cs typeface="Verdana"/>
              </a:rPr>
              <a:t>год</a:t>
            </a:r>
            <a:r>
              <a:rPr sz="1600" spc="-140" dirty="0">
                <a:solidFill>
                  <a:srgbClr val="00004D"/>
                </a:solidFill>
                <a:latin typeface="Verdana"/>
                <a:cs typeface="Verdana"/>
              </a:rPr>
              <a:t> </a:t>
            </a:r>
            <a:r>
              <a:rPr sz="1600" spc="-220" dirty="0">
                <a:solidFill>
                  <a:srgbClr val="00004D"/>
                </a:solidFill>
                <a:latin typeface="Verdana"/>
                <a:cs typeface="Verdana"/>
              </a:rPr>
              <a:t>–</a:t>
            </a:r>
            <a:r>
              <a:rPr sz="1600" spc="-130" dirty="0">
                <a:solidFill>
                  <a:srgbClr val="00004D"/>
                </a:solidFill>
                <a:latin typeface="Verdana"/>
                <a:cs typeface="Verdana"/>
              </a:rPr>
              <a:t> </a:t>
            </a:r>
            <a:r>
              <a:rPr sz="1600" spc="-45" dirty="0">
                <a:solidFill>
                  <a:srgbClr val="00004D"/>
                </a:solidFill>
                <a:latin typeface="Verdana"/>
                <a:cs typeface="Verdana"/>
              </a:rPr>
              <a:t>год</a:t>
            </a:r>
            <a:r>
              <a:rPr sz="1600" spc="-135" dirty="0">
                <a:solidFill>
                  <a:srgbClr val="00004D"/>
                </a:solidFill>
                <a:latin typeface="Verdana"/>
                <a:cs typeface="Verdana"/>
              </a:rPr>
              <a:t> </a:t>
            </a:r>
            <a:r>
              <a:rPr sz="1600" spc="-55" dirty="0">
                <a:solidFill>
                  <a:srgbClr val="00004D"/>
                </a:solidFill>
                <a:latin typeface="Verdana"/>
                <a:cs typeface="Verdana"/>
              </a:rPr>
              <a:t>технологи</a:t>
            </a:r>
            <a:r>
              <a:rPr sz="1600" spc="-80" dirty="0">
                <a:solidFill>
                  <a:srgbClr val="00004D"/>
                </a:solidFill>
                <a:latin typeface="Verdana"/>
                <a:cs typeface="Verdana"/>
              </a:rPr>
              <a:t>й.  </a:t>
            </a:r>
            <a:r>
              <a:rPr sz="1600" spc="-135" dirty="0">
                <a:solidFill>
                  <a:srgbClr val="00004D"/>
                </a:solidFill>
                <a:latin typeface="Verdana"/>
                <a:cs typeface="Verdana"/>
              </a:rPr>
              <a:t>Чт</a:t>
            </a:r>
            <a:r>
              <a:rPr sz="1600" spc="-130" dirty="0">
                <a:solidFill>
                  <a:srgbClr val="00004D"/>
                </a:solidFill>
                <a:latin typeface="Verdana"/>
                <a:cs typeface="Verdana"/>
              </a:rPr>
              <a:t>о</a:t>
            </a:r>
            <a:r>
              <a:rPr sz="1600" spc="-120" dirty="0">
                <a:solidFill>
                  <a:srgbClr val="00004D"/>
                </a:solidFill>
                <a:latin typeface="Verdana"/>
                <a:cs typeface="Verdana"/>
              </a:rPr>
              <a:t> </a:t>
            </a:r>
            <a:r>
              <a:rPr sz="1600" spc="-55" dirty="0">
                <a:solidFill>
                  <a:srgbClr val="00004D"/>
                </a:solidFill>
                <a:latin typeface="Verdana"/>
                <a:cs typeface="Verdana"/>
              </a:rPr>
              <a:t>и</a:t>
            </a:r>
            <a:r>
              <a:rPr sz="1600" spc="-50" dirty="0">
                <a:solidFill>
                  <a:srgbClr val="00004D"/>
                </a:solidFill>
                <a:latin typeface="Verdana"/>
                <a:cs typeface="Verdana"/>
              </a:rPr>
              <a:t>н</a:t>
            </a:r>
            <a:r>
              <a:rPr sz="1600" spc="20" dirty="0">
                <a:solidFill>
                  <a:srgbClr val="00004D"/>
                </a:solidFill>
                <a:latin typeface="Verdana"/>
                <a:cs typeface="Verdana"/>
              </a:rPr>
              <a:t>тер</a:t>
            </a:r>
            <a:r>
              <a:rPr sz="1600" spc="25" dirty="0">
                <a:solidFill>
                  <a:srgbClr val="00004D"/>
                </a:solidFill>
                <a:latin typeface="Verdana"/>
                <a:cs typeface="Verdana"/>
              </a:rPr>
              <a:t>е</a:t>
            </a:r>
            <a:r>
              <a:rPr sz="1600" spc="50" dirty="0">
                <a:solidFill>
                  <a:srgbClr val="00004D"/>
                </a:solidFill>
                <a:latin typeface="Verdana"/>
                <a:cs typeface="Verdana"/>
              </a:rPr>
              <a:t>с</a:t>
            </a:r>
            <a:r>
              <a:rPr sz="1600" spc="70" dirty="0">
                <a:solidFill>
                  <a:srgbClr val="00004D"/>
                </a:solidFill>
                <a:latin typeface="Verdana"/>
                <a:cs typeface="Verdana"/>
              </a:rPr>
              <a:t>н</a:t>
            </a:r>
            <a:r>
              <a:rPr sz="1600" spc="-10" dirty="0">
                <a:solidFill>
                  <a:srgbClr val="00004D"/>
                </a:solidFill>
                <a:latin typeface="Verdana"/>
                <a:cs typeface="Verdana"/>
              </a:rPr>
              <a:t>ого</a:t>
            </a:r>
            <a:r>
              <a:rPr sz="1600" spc="-140" dirty="0">
                <a:solidFill>
                  <a:srgbClr val="00004D"/>
                </a:solidFill>
                <a:latin typeface="Verdana"/>
                <a:cs typeface="Verdana"/>
              </a:rPr>
              <a:t> </a:t>
            </a:r>
            <a:r>
              <a:rPr sz="1600" spc="35" dirty="0">
                <a:solidFill>
                  <a:srgbClr val="00004D"/>
                </a:solidFill>
                <a:latin typeface="Verdana"/>
                <a:cs typeface="Verdana"/>
              </a:rPr>
              <a:t>вас</a:t>
            </a:r>
            <a:r>
              <a:rPr sz="1600" spc="-130" dirty="0">
                <a:solidFill>
                  <a:srgbClr val="00004D"/>
                </a:solidFill>
                <a:latin typeface="Verdana"/>
                <a:cs typeface="Verdana"/>
              </a:rPr>
              <a:t> </a:t>
            </a:r>
            <a:r>
              <a:rPr sz="1600" spc="-45" dirty="0">
                <a:solidFill>
                  <a:srgbClr val="00004D"/>
                </a:solidFill>
                <a:latin typeface="Verdana"/>
                <a:cs typeface="Verdana"/>
              </a:rPr>
              <a:t>ж</a:t>
            </a:r>
            <a:r>
              <a:rPr sz="1600" spc="-35" dirty="0">
                <a:solidFill>
                  <a:srgbClr val="00004D"/>
                </a:solidFill>
                <a:latin typeface="Verdana"/>
                <a:cs typeface="Verdana"/>
              </a:rPr>
              <a:t>д</a:t>
            </a:r>
            <a:r>
              <a:rPr sz="1600" spc="-10" dirty="0">
                <a:solidFill>
                  <a:srgbClr val="00004D"/>
                </a:solidFill>
                <a:latin typeface="Verdana"/>
                <a:cs typeface="Verdana"/>
              </a:rPr>
              <a:t>ёт?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xfrm>
            <a:off x="2253296" y="1070230"/>
            <a:ext cx="463740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spc="-10" dirty="0"/>
              <a:t>БОЛЬШАЯ</a:t>
            </a:r>
            <a:r>
              <a:rPr sz="3200" spc="270" dirty="0"/>
              <a:t> </a:t>
            </a:r>
            <a:r>
              <a:rPr sz="3200" spc="10" dirty="0"/>
              <a:t>ОЛИМПИАДА</a:t>
            </a:r>
            <a:endParaRPr sz="3200" dirty="0"/>
          </a:p>
        </p:txBody>
      </p:sp>
      <p:sp>
        <p:nvSpPr>
          <p:cNvPr id="24" name="object 24"/>
          <p:cNvSpPr txBox="1"/>
          <p:nvPr/>
        </p:nvSpPr>
        <p:spPr>
          <a:xfrm>
            <a:off x="1828800" y="2278379"/>
            <a:ext cx="5196332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00004D"/>
                </a:solidFill>
                <a:latin typeface="Bahnschrift"/>
                <a:cs typeface="Bahnschrift"/>
              </a:rPr>
              <a:t>«Искусство</a:t>
            </a:r>
            <a:r>
              <a:rPr sz="2400" spc="245" dirty="0">
                <a:solidFill>
                  <a:srgbClr val="00004D"/>
                </a:solidFill>
                <a:latin typeface="Bahnschrift"/>
                <a:cs typeface="Bahnschrift"/>
              </a:rPr>
              <a:t> </a:t>
            </a:r>
            <a:r>
              <a:rPr sz="2400" dirty="0">
                <a:solidFill>
                  <a:srgbClr val="00004D"/>
                </a:solidFill>
                <a:latin typeface="Bahnschrift"/>
                <a:cs typeface="Bahnschrift"/>
              </a:rPr>
              <a:t>–</a:t>
            </a:r>
            <a:r>
              <a:rPr sz="2400" spc="210" dirty="0">
                <a:solidFill>
                  <a:srgbClr val="00004D"/>
                </a:solidFill>
                <a:latin typeface="Bahnschrift"/>
                <a:cs typeface="Bahnschrift"/>
              </a:rPr>
              <a:t> </a:t>
            </a:r>
            <a:r>
              <a:rPr sz="2400" dirty="0">
                <a:solidFill>
                  <a:srgbClr val="00004D"/>
                </a:solidFill>
                <a:latin typeface="Bahnschrift"/>
                <a:cs typeface="Bahnschrift"/>
              </a:rPr>
              <a:t>технологии</a:t>
            </a:r>
            <a:r>
              <a:rPr sz="2400" spc="220" dirty="0">
                <a:solidFill>
                  <a:srgbClr val="00004D"/>
                </a:solidFill>
                <a:latin typeface="Bahnschrift"/>
                <a:cs typeface="Bahnschrift"/>
              </a:rPr>
              <a:t> </a:t>
            </a:r>
            <a:r>
              <a:rPr sz="2400" dirty="0">
                <a:solidFill>
                  <a:srgbClr val="00004D"/>
                </a:solidFill>
                <a:latin typeface="Bahnschrift"/>
                <a:cs typeface="Bahnschrift"/>
              </a:rPr>
              <a:t>–</a:t>
            </a:r>
            <a:r>
              <a:rPr sz="2400" spc="215" dirty="0">
                <a:solidFill>
                  <a:srgbClr val="00004D"/>
                </a:solidFill>
                <a:latin typeface="Bahnschrift"/>
                <a:cs typeface="Bahnschrift"/>
              </a:rPr>
              <a:t> </a:t>
            </a:r>
            <a:r>
              <a:rPr sz="2400" spc="-5" dirty="0">
                <a:solidFill>
                  <a:srgbClr val="00004D"/>
                </a:solidFill>
                <a:latin typeface="Bahnschrift"/>
                <a:cs typeface="Bahnschrift"/>
              </a:rPr>
              <a:t>спорт»</a:t>
            </a:r>
            <a:endParaRPr sz="2400" dirty="0">
              <a:latin typeface="Bahnschrift"/>
              <a:cs typeface="Bahnschrift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2554604" y="569976"/>
            <a:ext cx="4815205" cy="4213860"/>
            <a:chOff x="2554604" y="569976"/>
            <a:chExt cx="4815205" cy="4213860"/>
          </a:xfrm>
        </p:grpSpPr>
        <p:pic>
          <p:nvPicPr>
            <p:cNvPr id="26" name="object 2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05627" y="569976"/>
              <a:ext cx="1963674" cy="935736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54604" y="4253865"/>
              <a:ext cx="2228849" cy="52959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4B63D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4" name="object 4"/>
            <p:cNvSpPr/>
            <p:nvPr/>
          </p:nvSpPr>
          <p:spPr>
            <a:xfrm>
              <a:off x="4284725" y="75438"/>
              <a:ext cx="574675" cy="113664"/>
            </a:xfrm>
            <a:custGeom>
              <a:avLst/>
              <a:gdLst/>
              <a:ahLst/>
              <a:cxnLst/>
              <a:rect l="l" t="t" r="r" b="b"/>
              <a:pathLst>
                <a:path w="574675" h="113664">
                  <a:moveTo>
                    <a:pt x="517778" y="0"/>
                  </a:moveTo>
                  <a:lnTo>
                    <a:pt x="56769" y="0"/>
                  </a:lnTo>
                  <a:lnTo>
                    <a:pt x="34665" y="4458"/>
                  </a:lnTo>
                  <a:lnTo>
                    <a:pt x="16621" y="16621"/>
                  </a:lnTo>
                  <a:lnTo>
                    <a:pt x="4458" y="34665"/>
                  </a:lnTo>
                  <a:lnTo>
                    <a:pt x="0" y="56769"/>
                  </a:lnTo>
                  <a:lnTo>
                    <a:pt x="4458" y="78872"/>
                  </a:lnTo>
                  <a:lnTo>
                    <a:pt x="16621" y="96916"/>
                  </a:lnTo>
                  <a:lnTo>
                    <a:pt x="34665" y="109079"/>
                  </a:lnTo>
                  <a:lnTo>
                    <a:pt x="56769" y="113537"/>
                  </a:lnTo>
                  <a:lnTo>
                    <a:pt x="517778" y="113537"/>
                  </a:lnTo>
                  <a:lnTo>
                    <a:pt x="539882" y="109079"/>
                  </a:lnTo>
                  <a:lnTo>
                    <a:pt x="557926" y="96916"/>
                  </a:lnTo>
                  <a:lnTo>
                    <a:pt x="570089" y="78872"/>
                  </a:lnTo>
                  <a:lnTo>
                    <a:pt x="574548" y="56769"/>
                  </a:lnTo>
                  <a:lnTo>
                    <a:pt x="570089" y="34665"/>
                  </a:lnTo>
                  <a:lnTo>
                    <a:pt x="557926" y="16621"/>
                  </a:lnTo>
                  <a:lnTo>
                    <a:pt x="539882" y="4458"/>
                  </a:lnTo>
                  <a:lnTo>
                    <a:pt x="517778" y="0"/>
                  </a:lnTo>
                  <a:close/>
                </a:path>
              </a:pathLst>
            </a:custGeom>
            <a:solidFill>
              <a:srgbClr val="FF94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282059" y="75818"/>
              <a:ext cx="581025" cy="125095"/>
            </a:xfrm>
            <a:custGeom>
              <a:avLst/>
              <a:gdLst/>
              <a:ahLst/>
              <a:cxnLst/>
              <a:rect l="l" t="t" r="r" b="b"/>
              <a:pathLst>
                <a:path w="581025" h="125095">
                  <a:moveTo>
                    <a:pt x="518032" y="0"/>
                  </a:moveTo>
                  <a:lnTo>
                    <a:pt x="62611" y="0"/>
                  </a:lnTo>
                  <a:lnTo>
                    <a:pt x="38308" y="4923"/>
                  </a:lnTo>
                  <a:lnTo>
                    <a:pt x="18399" y="18335"/>
                  </a:lnTo>
                  <a:lnTo>
                    <a:pt x="4943" y="38201"/>
                  </a:lnTo>
                  <a:lnTo>
                    <a:pt x="0" y="62483"/>
                  </a:lnTo>
                  <a:lnTo>
                    <a:pt x="4943" y="86693"/>
                  </a:lnTo>
                  <a:lnTo>
                    <a:pt x="18399" y="106521"/>
                  </a:lnTo>
                  <a:lnTo>
                    <a:pt x="38308" y="119919"/>
                  </a:lnTo>
                  <a:lnTo>
                    <a:pt x="62611" y="124840"/>
                  </a:lnTo>
                  <a:lnTo>
                    <a:pt x="518032" y="124840"/>
                  </a:lnTo>
                  <a:lnTo>
                    <a:pt x="542335" y="119919"/>
                  </a:lnTo>
                  <a:lnTo>
                    <a:pt x="550120" y="114680"/>
                  </a:lnTo>
                  <a:lnTo>
                    <a:pt x="62611" y="114680"/>
                  </a:lnTo>
                  <a:lnTo>
                    <a:pt x="42199" y="110579"/>
                  </a:lnTo>
                  <a:lnTo>
                    <a:pt x="25526" y="99393"/>
                  </a:lnTo>
                  <a:lnTo>
                    <a:pt x="14283" y="82802"/>
                  </a:lnTo>
                  <a:lnTo>
                    <a:pt x="10160" y="62483"/>
                  </a:lnTo>
                  <a:lnTo>
                    <a:pt x="14283" y="42092"/>
                  </a:lnTo>
                  <a:lnTo>
                    <a:pt x="25526" y="25463"/>
                  </a:lnTo>
                  <a:lnTo>
                    <a:pt x="42199" y="14263"/>
                  </a:lnTo>
                  <a:lnTo>
                    <a:pt x="62611" y="10159"/>
                  </a:lnTo>
                  <a:lnTo>
                    <a:pt x="550109" y="10159"/>
                  </a:lnTo>
                  <a:lnTo>
                    <a:pt x="542335" y="4923"/>
                  </a:lnTo>
                  <a:lnTo>
                    <a:pt x="518032" y="0"/>
                  </a:lnTo>
                  <a:close/>
                </a:path>
                <a:path w="581025" h="125095">
                  <a:moveTo>
                    <a:pt x="550109" y="10159"/>
                  </a:moveTo>
                  <a:lnTo>
                    <a:pt x="518032" y="10159"/>
                  </a:lnTo>
                  <a:lnTo>
                    <a:pt x="538444" y="14263"/>
                  </a:lnTo>
                  <a:lnTo>
                    <a:pt x="555116" y="25463"/>
                  </a:lnTo>
                  <a:lnTo>
                    <a:pt x="566360" y="42092"/>
                  </a:lnTo>
                  <a:lnTo>
                    <a:pt x="570483" y="62483"/>
                  </a:lnTo>
                  <a:lnTo>
                    <a:pt x="566360" y="82802"/>
                  </a:lnTo>
                  <a:lnTo>
                    <a:pt x="555116" y="99393"/>
                  </a:lnTo>
                  <a:lnTo>
                    <a:pt x="538444" y="110579"/>
                  </a:lnTo>
                  <a:lnTo>
                    <a:pt x="518032" y="114680"/>
                  </a:lnTo>
                  <a:lnTo>
                    <a:pt x="550120" y="114680"/>
                  </a:lnTo>
                  <a:lnTo>
                    <a:pt x="562244" y="106521"/>
                  </a:lnTo>
                  <a:lnTo>
                    <a:pt x="575700" y="86693"/>
                  </a:lnTo>
                  <a:lnTo>
                    <a:pt x="580643" y="62483"/>
                  </a:lnTo>
                  <a:lnTo>
                    <a:pt x="575700" y="38201"/>
                  </a:lnTo>
                  <a:lnTo>
                    <a:pt x="562244" y="18335"/>
                  </a:lnTo>
                  <a:lnTo>
                    <a:pt x="550109" y="10159"/>
                  </a:lnTo>
                  <a:close/>
                </a:path>
              </a:pathLst>
            </a:custGeom>
            <a:solidFill>
              <a:srgbClr val="000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282059" y="75818"/>
              <a:ext cx="581025" cy="125095"/>
            </a:xfrm>
            <a:custGeom>
              <a:avLst/>
              <a:gdLst/>
              <a:ahLst/>
              <a:cxnLst/>
              <a:rect l="l" t="t" r="r" b="b"/>
              <a:pathLst>
                <a:path w="581025" h="125095">
                  <a:moveTo>
                    <a:pt x="518032" y="10159"/>
                  </a:moveTo>
                  <a:lnTo>
                    <a:pt x="538444" y="14263"/>
                  </a:lnTo>
                  <a:lnTo>
                    <a:pt x="555116" y="25463"/>
                  </a:lnTo>
                  <a:lnTo>
                    <a:pt x="566360" y="42092"/>
                  </a:lnTo>
                  <a:lnTo>
                    <a:pt x="570483" y="62483"/>
                  </a:lnTo>
                  <a:lnTo>
                    <a:pt x="566360" y="82802"/>
                  </a:lnTo>
                  <a:lnTo>
                    <a:pt x="555116" y="99393"/>
                  </a:lnTo>
                  <a:lnTo>
                    <a:pt x="538444" y="110579"/>
                  </a:lnTo>
                  <a:lnTo>
                    <a:pt x="518032" y="114680"/>
                  </a:lnTo>
                  <a:lnTo>
                    <a:pt x="62611" y="114680"/>
                  </a:lnTo>
                  <a:lnTo>
                    <a:pt x="42199" y="110579"/>
                  </a:lnTo>
                  <a:lnTo>
                    <a:pt x="25526" y="99393"/>
                  </a:lnTo>
                  <a:lnTo>
                    <a:pt x="14283" y="82802"/>
                  </a:lnTo>
                  <a:lnTo>
                    <a:pt x="10160" y="62483"/>
                  </a:lnTo>
                  <a:lnTo>
                    <a:pt x="14283" y="42092"/>
                  </a:lnTo>
                  <a:lnTo>
                    <a:pt x="25526" y="25463"/>
                  </a:lnTo>
                  <a:lnTo>
                    <a:pt x="42199" y="14263"/>
                  </a:lnTo>
                  <a:lnTo>
                    <a:pt x="62611" y="10159"/>
                  </a:lnTo>
                  <a:lnTo>
                    <a:pt x="518032" y="10159"/>
                  </a:lnTo>
                  <a:close/>
                </a:path>
                <a:path w="581025" h="125095">
                  <a:moveTo>
                    <a:pt x="62611" y="0"/>
                  </a:moveTo>
                  <a:lnTo>
                    <a:pt x="38308" y="4923"/>
                  </a:lnTo>
                  <a:lnTo>
                    <a:pt x="18399" y="18335"/>
                  </a:lnTo>
                  <a:lnTo>
                    <a:pt x="4943" y="38201"/>
                  </a:lnTo>
                  <a:lnTo>
                    <a:pt x="0" y="62483"/>
                  </a:lnTo>
                  <a:lnTo>
                    <a:pt x="4943" y="86693"/>
                  </a:lnTo>
                  <a:lnTo>
                    <a:pt x="18399" y="106521"/>
                  </a:lnTo>
                  <a:lnTo>
                    <a:pt x="38308" y="119919"/>
                  </a:lnTo>
                  <a:lnTo>
                    <a:pt x="62611" y="124840"/>
                  </a:lnTo>
                  <a:lnTo>
                    <a:pt x="518032" y="124840"/>
                  </a:lnTo>
                  <a:lnTo>
                    <a:pt x="542335" y="119919"/>
                  </a:lnTo>
                  <a:lnTo>
                    <a:pt x="562244" y="106521"/>
                  </a:lnTo>
                  <a:lnTo>
                    <a:pt x="575700" y="86693"/>
                  </a:lnTo>
                  <a:lnTo>
                    <a:pt x="580643" y="62483"/>
                  </a:lnTo>
                  <a:lnTo>
                    <a:pt x="575700" y="38201"/>
                  </a:lnTo>
                  <a:lnTo>
                    <a:pt x="562244" y="18335"/>
                  </a:lnTo>
                  <a:lnTo>
                    <a:pt x="542335" y="4923"/>
                  </a:lnTo>
                  <a:lnTo>
                    <a:pt x="518032" y="0"/>
                  </a:lnTo>
                  <a:lnTo>
                    <a:pt x="62611" y="0"/>
                  </a:lnTo>
                  <a:close/>
                </a:path>
              </a:pathLst>
            </a:custGeom>
            <a:ln w="9906">
              <a:solidFill>
                <a:srgbClr val="000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83785" y="102235"/>
              <a:ext cx="72262" cy="7137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9143999" cy="5143499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6481317" y="1189482"/>
            <a:ext cx="1644014" cy="8045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solidFill>
                  <a:srgbClr val="00004D"/>
                </a:solidFill>
                <a:latin typeface="Microsoft Sans Serif"/>
                <a:cs typeface="Microsoft Sans Serif"/>
              </a:rPr>
              <a:t>Прот</a:t>
            </a:r>
            <a:r>
              <a:rPr sz="1400" dirty="0">
                <a:solidFill>
                  <a:srgbClr val="00004D"/>
                </a:solidFill>
                <a:latin typeface="Microsoft Sans Serif"/>
                <a:cs typeface="Microsoft Sans Serif"/>
              </a:rPr>
              <a:t>о</a:t>
            </a:r>
            <a:r>
              <a:rPr sz="1400" spc="-5" dirty="0">
                <a:solidFill>
                  <a:srgbClr val="00004D"/>
                </a:solidFill>
                <a:latin typeface="Microsoft Sans Serif"/>
                <a:cs typeface="Microsoft Sans Serif"/>
              </a:rPr>
              <a:t>типиров</a:t>
            </a:r>
            <a:r>
              <a:rPr sz="1400" dirty="0">
                <a:solidFill>
                  <a:srgbClr val="00004D"/>
                </a:solidFill>
                <a:latin typeface="Microsoft Sans Serif"/>
                <a:cs typeface="Microsoft Sans Serif"/>
              </a:rPr>
              <a:t>а</a:t>
            </a:r>
            <a:r>
              <a:rPr sz="1400" spc="-10" dirty="0">
                <a:solidFill>
                  <a:srgbClr val="00004D"/>
                </a:solidFill>
                <a:latin typeface="Microsoft Sans Serif"/>
                <a:cs typeface="Microsoft Sans Serif"/>
              </a:rPr>
              <a:t>ние,  </a:t>
            </a:r>
            <a:r>
              <a:rPr sz="1400" spc="-15" dirty="0">
                <a:solidFill>
                  <a:srgbClr val="00004D"/>
                </a:solidFill>
                <a:latin typeface="Microsoft Sans Serif"/>
                <a:cs typeface="Microsoft Sans Serif"/>
              </a:rPr>
              <a:t>электроника,</a:t>
            </a:r>
            <a:endParaRPr sz="14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400" spc="-15" dirty="0">
                <a:solidFill>
                  <a:srgbClr val="00004D"/>
                </a:solidFill>
                <a:latin typeface="Microsoft Sans Serif"/>
                <a:cs typeface="Microsoft Sans Serif"/>
              </a:rPr>
              <a:t>схемотехника</a:t>
            </a:r>
            <a:endParaRPr sz="14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900" spc="-15" dirty="0">
                <a:solidFill>
                  <a:srgbClr val="00004D"/>
                </a:solidFill>
                <a:latin typeface="Microsoft Sans Serif"/>
                <a:cs typeface="Microsoft Sans Serif"/>
              </a:rPr>
              <a:t>#рукиизплеч</a:t>
            </a:r>
            <a:endParaRPr sz="900">
              <a:latin typeface="Microsoft Sans Serif"/>
              <a:cs typeface="Microsoft Sans Serif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481317" y="2325370"/>
            <a:ext cx="1838325" cy="8045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1400" spc="-10" dirty="0">
                <a:solidFill>
                  <a:srgbClr val="00004D"/>
                </a:solidFill>
                <a:latin typeface="Microsoft Sans Serif"/>
                <a:cs typeface="Microsoft Sans Serif"/>
              </a:rPr>
              <a:t>Аналитика, </a:t>
            </a:r>
            <a:r>
              <a:rPr sz="1400" spc="-5" dirty="0">
                <a:solidFill>
                  <a:srgbClr val="00004D"/>
                </a:solidFill>
                <a:latin typeface="Microsoft Sans Serif"/>
                <a:cs typeface="Microsoft Sans Serif"/>
              </a:rPr>
              <a:t>интерес </a:t>
            </a:r>
            <a:r>
              <a:rPr sz="1400" spc="-90" dirty="0">
                <a:solidFill>
                  <a:srgbClr val="00004D"/>
                </a:solidFill>
                <a:latin typeface="Microsoft Sans Serif"/>
                <a:cs typeface="Microsoft Sans Serif"/>
              </a:rPr>
              <a:t>к </a:t>
            </a:r>
            <a:r>
              <a:rPr sz="1400" spc="-85" dirty="0">
                <a:solidFill>
                  <a:srgbClr val="00004D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00004D"/>
                </a:solidFill>
                <a:latin typeface="Microsoft Sans Serif"/>
                <a:cs typeface="Microsoft Sans Serif"/>
              </a:rPr>
              <a:t>е</a:t>
            </a:r>
            <a:r>
              <a:rPr sz="1400" spc="-5" dirty="0">
                <a:solidFill>
                  <a:srgbClr val="00004D"/>
                </a:solidFill>
                <a:latin typeface="Microsoft Sans Serif"/>
                <a:cs typeface="Microsoft Sans Serif"/>
              </a:rPr>
              <a:t>стествен</a:t>
            </a:r>
            <a:r>
              <a:rPr sz="1400" spc="-10" dirty="0">
                <a:solidFill>
                  <a:srgbClr val="00004D"/>
                </a:solidFill>
                <a:latin typeface="Microsoft Sans Serif"/>
                <a:cs typeface="Microsoft Sans Serif"/>
              </a:rPr>
              <a:t>н</a:t>
            </a:r>
            <a:r>
              <a:rPr sz="1400" spc="-5" dirty="0">
                <a:solidFill>
                  <a:srgbClr val="00004D"/>
                </a:solidFill>
                <a:latin typeface="Microsoft Sans Serif"/>
                <a:cs typeface="Microsoft Sans Serif"/>
              </a:rPr>
              <a:t>о</a:t>
            </a:r>
            <a:r>
              <a:rPr sz="1400" spc="-15" dirty="0">
                <a:solidFill>
                  <a:srgbClr val="00004D"/>
                </a:solidFill>
                <a:latin typeface="Microsoft Sans Serif"/>
                <a:cs typeface="Microsoft Sans Serif"/>
              </a:rPr>
              <a:t>научному  </a:t>
            </a:r>
            <a:r>
              <a:rPr sz="1400" spc="-20" dirty="0">
                <a:solidFill>
                  <a:srgbClr val="00004D"/>
                </a:solidFill>
                <a:latin typeface="Microsoft Sans Serif"/>
                <a:cs typeface="Microsoft Sans Serif"/>
              </a:rPr>
              <a:t>блоку</a:t>
            </a:r>
            <a:endParaRPr sz="14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900" spc="-5" dirty="0">
                <a:solidFill>
                  <a:srgbClr val="00004D"/>
                </a:solidFill>
                <a:latin typeface="Microsoft Sans Serif"/>
                <a:cs typeface="Microsoft Sans Serif"/>
              </a:rPr>
              <a:t>#силамысли</a:t>
            </a:r>
            <a:endParaRPr sz="900">
              <a:latin typeface="Microsoft Sans Serif"/>
              <a:cs typeface="Microsoft Sans Serif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481317" y="3354578"/>
            <a:ext cx="1947545" cy="10179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15" dirty="0">
                <a:solidFill>
                  <a:srgbClr val="00004D"/>
                </a:solidFill>
                <a:latin typeface="Microsoft Sans Serif"/>
                <a:cs typeface="Microsoft Sans Serif"/>
              </a:rPr>
              <a:t>Алгоритмика,</a:t>
            </a:r>
            <a:endParaRPr sz="1400">
              <a:latin typeface="Microsoft Sans Serif"/>
              <a:cs typeface="Microsoft Sans Serif"/>
            </a:endParaRPr>
          </a:p>
          <a:p>
            <a:pPr marL="12700" marR="289560">
              <a:lnSpc>
                <a:spcPct val="100000"/>
              </a:lnSpc>
            </a:pPr>
            <a:r>
              <a:rPr sz="1400" spc="-15" dirty="0">
                <a:solidFill>
                  <a:srgbClr val="00004D"/>
                </a:solidFill>
                <a:latin typeface="Microsoft Sans Serif"/>
                <a:cs typeface="Microsoft Sans Serif"/>
              </a:rPr>
              <a:t>программирование, </a:t>
            </a:r>
            <a:r>
              <a:rPr sz="1400" spc="-360" dirty="0">
                <a:solidFill>
                  <a:srgbClr val="00004D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00004D"/>
                </a:solidFill>
                <a:latin typeface="Microsoft Sans Serif"/>
                <a:cs typeface="Microsoft Sans Serif"/>
              </a:rPr>
              <a:t>моделирование</a:t>
            </a:r>
            <a:endParaRPr sz="14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400" spc="-10" dirty="0">
                <a:solidFill>
                  <a:srgbClr val="00004D"/>
                </a:solidFill>
                <a:latin typeface="Microsoft Sans Serif"/>
                <a:cs typeface="Microsoft Sans Serif"/>
              </a:rPr>
              <a:t>(вместе</a:t>
            </a:r>
            <a:r>
              <a:rPr sz="1400" spc="-15" dirty="0">
                <a:solidFill>
                  <a:srgbClr val="00004D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004D"/>
                </a:solidFill>
                <a:latin typeface="Microsoft Sans Serif"/>
                <a:cs typeface="Microsoft Sans Serif"/>
              </a:rPr>
              <a:t>с </a:t>
            </a:r>
            <a:r>
              <a:rPr sz="1400" spc="-15" dirty="0">
                <a:solidFill>
                  <a:srgbClr val="00004D"/>
                </a:solidFill>
                <a:latin typeface="Microsoft Sans Serif"/>
                <a:cs typeface="Microsoft Sans Serif"/>
              </a:rPr>
              <a:t>инженерами)</a:t>
            </a:r>
            <a:endParaRPr sz="14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900" spc="-10" dirty="0">
                <a:solidFill>
                  <a:srgbClr val="00004D"/>
                </a:solidFill>
                <a:latin typeface="Microsoft Sans Serif"/>
                <a:cs typeface="Microsoft Sans Serif"/>
              </a:rPr>
              <a:t>#тыжпрограммист</a:t>
            </a:r>
            <a:endParaRPr sz="900">
              <a:latin typeface="Microsoft Sans Serif"/>
              <a:cs typeface="Microsoft Sans Serif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003547" y="3715766"/>
            <a:ext cx="1888489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5" dirty="0">
                <a:solidFill>
                  <a:srgbClr val="00004D"/>
                </a:solidFill>
                <a:latin typeface="Bahnschrift"/>
                <a:cs typeface="Bahnschrift"/>
              </a:rPr>
              <a:t>ИТ-СПЕЦИАЛИСТ</a:t>
            </a:r>
            <a:endParaRPr sz="1600" dirty="0">
              <a:latin typeface="Bahnschrift"/>
              <a:cs typeface="Bahnschrif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979671" y="2577338"/>
            <a:ext cx="1936750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solidFill>
                  <a:srgbClr val="00004D"/>
                </a:solidFill>
                <a:latin typeface="Bahnschrift"/>
                <a:cs typeface="Bahnschrift"/>
              </a:rPr>
              <a:t>ИССЛЕДОВАТЕЛЬ</a:t>
            </a:r>
            <a:endParaRPr sz="1600" dirty="0">
              <a:latin typeface="Bahnschrift"/>
              <a:cs typeface="Bahnschrif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114800" y="1443990"/>
            <a:ext cx="1397761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00004D"/>
                </a:solidFill>
                <a:latin typeface="Bahnschrift"/>
                <a:cs typeface="Bahnschrift"/>
              </a:rPr>
              <a:t>ИНЖЕНЕР</a:t>
            </a:r>
            <a:endParaRPr sz="1800" dirty="0">
              <a:latin typeface="Bahnschrift"/>
              <a:cs typeface="Bahnschrif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00380" y="3373373"/>
            <a:ext cx="1963420" cy="825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dirty="0">
                <a:solidFill>
                  <a:srgbClr val="00004D"/>
                </a:solidFill>
                <a:latin typeface="Microsoft Sans Serif"/>
                <a:cs typeface="Microsoft Sans Serif"/>
              </a:rPr>
              <a:t>Вы</a:t>
            </a:r>
            <a:r>
              <a:rPr sz="1050" spc="-5" dirty="0">
                <a:solidFill>
                  <a:srgbClr val="00004D"/>
                </a:solidFill>
                <a:latin typeface="Microsoft Sans Serif"/>
                <a:cs typeface="Microsoft Sans Serif"/>
              </a:rPr>
              <a:t> </a:t>
            </a:r>
            <a:r>
              <a:rPr sz="1050" spc="-10" dirty="0">
                <a:solidFill>
                  <a:srgbClr val="00004D"/>
                </a:solidFill>
                <a:latin typeface="Microsoft Sans Serif"/>
                <a:cs typeface="Microsoft Sans Serif"/>
              </a:rPr>
              <a:t>сами</a:t>
            </a:r>
            <a:r>
              <a:rPr sz="1050" spc="5" dirty="0">
                <a:solidFill>
                  <a:srgbClr val="00004D"/>
                </a:solidFill>
                <a:latin typeface="Microsoft Sans Serif"/>
                <a:cs typeface="Microsoft Sans Serif"/>
              </a:rPr>
              <a:t> </a:t>
            </a:r>
            <a:r>
              <a:rPr sz="1050" spc="-5" dirty="0">
                <a:solidFill>
                  <a:srgbClr val="00004D"/>
                </a:solidFill>
                <a:latin typeface="Microsoft Sans Serif"/>
                <a:cs typeface="Microsoft Sans Serif"/>
              </a:rPr>
              <a:t>выбираете</a:t>
            </a:r>
            <a:r>
              <a:rPr sz="1050" spc="10" dirty="0">
                <a:solidFill>
                  <a:srgbClr val="00004D"/>
                </a:solidFill>
                <a:latin typeface="Microsoft Sans Serif"/>
                <a:cs typeface="Microsoft Sans Serif"/>
              </a:rPr>
              <a:t> </a:t>
            </a:r>
            <a:r>
              <a:rPr sz="1050" spc="-5" dirty="0">
                <a:solidFill>
                  <a:srgbClr val="00004D"/>
                </a:solidFill>
                <a:latin typeface="Microsoft Sans Serif"/>
                <a:cs typeface="Microsoft Sans Serif"/>
              </a:rPr>
              <a:t>себе</a:t>
            </a:r>
            <a:r>
              <a:rPr sz="1050" dirty="0">
                <a:solidFill>
                  <a:srgbClr val="00004D"/>
                </a:solidFill>
                <a:latin typeface="Microsoft Sans Serif"/>
                <a:cs typeface="Microsoft Sans Serif"/>
              </a:rPr>
              <a:t> </a:t>
            </a:r>
            <a:r>
              <a:rPr sz="1050" spc="-5" dirty="0">
                <a:solidFill>
                  <a:srgbClr val="00004D"/>
                </a:solidFill>
                <a:latin typeface="Microsoft Sans Serif"/>
                <a:cs typeface="Microsoft Sans Serif"/>
              </a:rPr>
              <a:t>роль.</a:t>
            </a:r>
            <a:endParaRPr sz="1050">
              <a:latin typeface="Microsoft Sans Serif"/>
              <a:cs typeface="Microsoft Sans Serif"/>
            </a:endParaRPr>
          </a:p>
          <a:p>
            <a:pPr marL="12700" marR="316865">
              <a:lnSpc>
                <a:spcPct val="100000"/>
              </a:lnSpc>
            </a:pPr>
            <a:r>
              <a:rPr sz="1050" spc="-15" dirty="0">
                <a:solidFill>
                  <a:srgbClr val="00004D"/>
                </a:solidFill>
                <a:latin typeface="Microsoft Sans Serif"/>
                <a:cs typeface="Microsoft Sans Serif"/>
              </a:rPr>
              <a:t>Рекомендуем </a:t>
            </a:r>
            <a:r>
              <a:rPr sz="1050" dirty="0">
                <a:solidFill>
                  <a:srgbClr val="00004D"/>
                </a:solidFill>
                <a:latin typeface="Microsoft Sans Serif"/>
                <a:cs typeface="Microsoft Sans Serif"/>
              </a:rPr>
              <a:t>сделать </a:t>
            </a:r>
            <a:r>
              <a:rPr sz="1050" spc="-5" dirty="0">
                <a:solidFill>
                  <a:srgbClr val="00004D"/>
                </a:solidFill>
                <a:latin typeface="Microsoft Sans Serif"/>
                <a:cs typeface="Microsoft Sans Serif"/>
              </a:rPr>
              <a:t>это </a:t>
            </a:r>
            <a:r>
              <a:rPr sz="1050" spc="-265" dirty="0">
                <a:solidFill>
                  <a:srgbClr val="00004D"/>
                </a:solidFill>
                <a:latin typeface="Microsoft Sans Serif"/>
                <a:cs typeface="Microsoft Sans Serif"/>
              </a:rPr>
              <a:t> </a:t>
            </a:r>
            <a:r>
              <a:rPr sz="1050" spc="-5" dirty="0">
                <a:solidFill>
                  <a:srgbClr val="00004D"/>
                </a:solidFill>
                <a:latin typeface="Microsoft Sans Serif"/>
                <a:cs typeface="Microsoft Sans Serif"/>
              </a:rPr>
              <a:t>после </a:t>
            </a:r>
            <a:r>
              <a:rPr sz="1050" spc="-15" dirty="0">
                <a:solidFill>
                  <a:srgbClr val="00004D"/>
                </a:solidFill>
                <a:latin typeface="Microsoft Sans Serif"/>
                <a:cs typeface="Microsoft Sans Serif"/>
              </a:rPr>
              <a:t>школьного</a:t>
            </a:r>
            <a:r>
              <a:rPr sz="1050" spc="10" dirty="0">
                <a:solidFill>
                  <a:srgbClr val="00004D"/>
                </a:solidFill>
                <a:latin typeface="Microsoft Sans Serif"/>
                <a:cs typeface="Microsoft Sans Serif"/>
              </a:rPr>
              <a:t> </a:t>
            </a:r>
            <a:r>
              <a:rPr sz="1050" spc="-5" dirty="0">
                <a:solidFill>
                  <a:srgbClr val="00004D"/>
                </a:solidFill>
                <a:latin typeface="Microsoft Sans Serif"/>
                <a:cs typeface="Microsoft Sans Serif"/>
              </a:rPr>
              <a:t>этапа.</a:t>
            </a:r>
            <a:endParaRPr sz="1050">
              <a:latin typeface="Microsoft Sans Serif"/>
              <a:cs typeface="Microsoft Sans Serif"/>
            </a:endParaRPr>
          </a:p>
          <a:p>
            <a:pPr marL="12700" marR="114300">
              <a:lnSpc>
                <a:spcPct val="100000"/>
              </a:lnSpc>
            </a:pPr>
            <a:r>
              <a:rPr sz="1050" dirty="0">
                <a:solidFill>
                  <a:srgbClr val="00004D"/>
                </a:solidFill>
                <a:latin typeface="Microsoft Sans Serif"/>
                <a:cs typeface="Microsoft Sans Serif"/>
              </a:rPr>
              <a:t>В</a:t>
            </a:r>
            <a:r>
              <a:rPr sz="1050" spc="-5" dirty="0">
                <a:solidFill>
                  <a:srgbClr val="00004D"/>
                </a:solidFill>
                <a:latin typeface="Microsoft Sans Serif"/>
                <a:cs typeface="Microsoft Sans Serif"/>
              </a:rPr>
              <a:t> одной </a:t>
            </a:r>
            <a:r>
              <a:rPr sz="1050" spc="-20" dirty="0">
                <a:solidFill>
                  <a:srgbClr val="00004D"/>
                </a:solidFill>
                <a:latin typeface="Microsoft Sans Serif"/>
                <a:cs typeface="Microsoft Sans Serif"/>
              </a:rPr>
              <a:t>команде</a:t>
            </a:r>
            <a:r>
              <a:rPr sz="1050" spc="10" dirty="0">
                <a:solidFill>
                  <a:srgbClr val="00004D"/>
                </a:solidFill>
                <a:latin typeface="Microsoft Sans Serif"/>
                <a:cs typeface="Microsoft Sans Serif"/>
              </a:rPr>
              <a:t> </a:t>
            </a:r>
            <a:r>
              <a:rPr sz="1050" spc="-15" dirty="0">
                <a:solidFill>
                  <a:srgbClr val="00004D"/>
                </a:solidFill>
                <a:latin typeface="Microsoft Sans Serif"/>
                <a:cs typeface="Microsoft Sans Serif"/>
              </a:rPr>
              <a:t>может</a:t>
            </a:r>
            <a:r>
              <a:rPr sz="1050" spc="-10" dirty="0">
                <a:solidFill>
                  <a:srgbClr val="00004D"/>
                </a:solidFill>
                <a:latin typeface="Microsoft Sans Serif"/>
                <a:cs typeface="Microsoft Sans Serif"/>
              </a:rPr>
              <a:t> </a:t>
            </a:r>
            <a:r>
              <a:rPr sz="1050" spc="-5" dirty="0">
                <a:solidFill>
                  <a:srgbClr val="00004D"/>
                </a:solidFill>
                <a:latin typeface="Microsoft Sans Serif"/>
                <a:cs typeface="Microsoft Sans Serif"/>
              </a:rPr>
              <a:t>быть </a:t>
            </a:r>
            <a:r>
              <a:rPr sz="1050" spc="-265" dirty="0">
                <a:solidFill>
                  <a:srgbClr val="00004D"/>
                </a:solidFill>
                <a:latin typeface="Microsoft Sans Serif"/>
                <a:cs typeface="Microsoft Sans Serif"/>
              </a:rPr>
              <a:t> </a:t>
            </a:r>
            <a:r>
              <a:rPr sz="1050" spc="-5" dirty="0">
                <a:solidFill>
                  <a:srgbClr val="00004D"/>
                </a:solidFill>
                <a:latin typeface="Microsoft Sans Serif"/>
                <a:cs typeface="Microsoft Sans Serif"/>
              </a:rPr>
              <a:t>больше</a:t>
            </a:r>
            <a:r>
              <a:rPr sz="1050" spc="10" dirty="0">
                <a:solidFill>
                  <a:srgbClr val="00004D"/>
                </a:solidFill>
                <a:latin typeface="Microsoft Sans Serif"/>
                <a:cs typeface="Microsoft Sans Serif"/>
              </a:rPr>
              <a:t> </a:t>
            </a:r>
            <a:r>
              <a:rPr sz="1050" spc="-5" dirty="0">
                <a:solidFill>
                  <a:srgbClr val="00004D"/>
                </a:solidFill>
                <a:latin typeface="Microsoft Sans Serif"/>
                <a:cs typeface="Microsoft Sans Serif"/>
              </a:rPr>
              <a:t>одной</a:t>
            </a:r>
            <a:r>
              <a:rPr sz="1050" spc="5" dirty="0">
                <a:solidFill>
                  <a:srgbClr val="00004D"/>
                </a:solidFill>
                <a:latin typeface="Microsoft Sans Serif"/>
                <a:cs typeface="Microsoft Sans Serif"/>
              </a:rPr>
              <a:t> </a:t>
            </a:r>
            <a:r>
              <a:rPr sz="1050" spc="-5" dirty="0">
                <a:solidFill>
                  <a:srgbClr val="00004D"/>
                </a:solidFill>
                <a:latin typeface="Microsoft Sans Serif"/>
                <a:cs typeface="Microsoft Sans Serif"/>
              </a:rPr>
              <a:t>роли.</a:t>
            </a:r>
            <a:endParaRPr sz="1050">
              <a:latin typeface="Microsoft Sans Serif"/>
              <a:cs typeface="Microsoft Sans Serif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801116" y="607313"/>
            <a:ext cx="289560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КТО</a:t>
            </a:r>
            <a:r>
              <a:rPr spc="229" dirty="0"/>
              <a:t> </a:t>
            </a:r>
            <a:r>
              <a:rPr dirty="0"/>
              <a:t>ЧТО</a:t>
            </a:r>
            <a:r>
              <a:rPr spc="229" dirty="0"/>
              <a:t> </a:t>
            </a:r>
            <a:r>
              <a:rPr spc="15" dirty="0"/>
              <a:t>ДЕЛАЕТ: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8675" y="1532897"/>
            <a:ext cx="3975735" cy="1486535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305"/>
              </a:spcBef>
              <a:buClr>
                <a:srgbClr val="00004D"/>
              </a:buClr>
              <a:buSzPct val="83333"/>
              <a:buFont typeface="Wingdings"/>
              <a:buChar char=""/>
              <a:tabLst>
                <a:tab pos="240665" algn="l"/>
                <a:tab pos="241300" algn="l"/>
              </a:tabLst>
            </a:pPr>
            <a:r>
              <a:rPr sz="1200" spc="-5" dirty="0">
                <a:solidFill>
                  <a:srgbClr val="434343"/>
                </a:solidFill>
                <a:latin typeface="Microsoft Sans Serif"/>
                <a:cs typeface="Microsoft Sans Serif"/>
              </a:rPr>
              <a:t>работа</a:t>
            </a:r>
            <a:r>
              <a:rPr sz="1200" spc="-35" dirty="0">
                <a:solidFill>
                  <a:srgbClr val="434343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434343"/>
                </a:solidFill>
                <a:latin typeface="Microsoft Sans Serif"/>
                <a:cs typeface="Microsoft Sans Serif"/>
              </a:rPr>
              <a:t>в</a:t>
            </a:r>
            <a:r>
              <a:rPr sz="1200" spc="-15" dirty="0">
                <a:solidFill>
                  <a:srgbClr val="434343"/>
                </a:solidFill>
                <a:latin typeface="Microsoft Sans Serif"/>
                <a:cs typeface="Microsoft Sans Serif"/>
              </a:rPr>
              <a:t> </a:t>
            </a:r>
            <a:r>
              <a:rPr sz="1200" spc="-20" dirty="0">
                <a:solidFill>
                  <a:srgbClr val="434343"/>
                </a:solidFill>
                <a:latin typeface="Microsoft Sans Serif"/>
                <a:cs typeface="Microsoft Sans Serif"/>
              </a:rPr>
              <a:t>команде</a:t>
            </a:r>
            <a:endParaRPr sz="1200">
              <a:latin typeface="Microsoft Sans Serif"/>
              <a:cs typeface="Microsoft Sans Serif"/>
            </a:endParaRPr>
          </a:p>
          <a:p>
            <a:pPr marL="241300" indent="-228600">
              <a:lnSpc>
                <a:spcPct val="100000"/>
              </a:lnSpc>
              <a:spcBef>
                <a:spcPts val="204"/>
              </a:spcBef>
              <a:buClr>
                <a:srgbClr val="00004D"/>
              </a:buClr>
              <a:buSzPct val="83333"/>
              <a:buFont typeface="Wingdings"/>
              <a:buChar char=""/>
              <a:tabLst>
                <a:tab pos="240665" algn="l"/>
                <a:tab pos="241300" algn="l"/>
              </a:tabLst>
            </a:pPr>
            <a:r>
              <a:rPr sz="1200" spc="-25" dirty="0">
                <a:solidFill>
                  <a:srgbClr val="434343"/>
                </a:solidFill>
                <a:latin typeface="Microsoft Sans Serif"/>
                <a:cs typeface="Microsoft Sans Serif"/>
              </a:rPr>
              <a:t>знакомство</a:t>
            </a:r>
            <a:r>
              <a:rPr sz="1200" spc="5" dirty="0">
                <a:solidFill>
                  <a:srgbClr val="434343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434343"/>
                </a:solidFill>
                <a:latin typeface="Microsoft Sans Serif"/>
                <a:cs typeface="Microsoft Sans Serif"/>
              </a:rPr>
              <a:t>с</a:t>
            </a:r>
            <a:r>
              <a:rPr sz="1200" spc="20" dirty="0">
                <a:solidFill>
                  <a:srgbClr val="434343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434343"/>
                </a:solidFill>
                <a:latin typeface="Microsoft Sans Serif"/>
                <a:cs typeface="Microsoft Sans Serif"/>
              </a:rPr>
              <a:t>цифровыми</a:t>
            </a:r>
            <a:r>
              <a:rPr sz="1200" spc="20" dirty="0">
                <a:solidFill>
                  <a:srgbClr val="434343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434343"/>
                </a:solidFill>
                <a:latin typeface="Microsoft Sans Serif"/>
                <a:cs typeface="Microsoft Sans Serif"/>
              </a:rPr>
              <a:t>инструментами</a:t>
            </a:r>
            <a:endParaRPr sz="1200">
              <a:latin typeface="Microsoft Sans Serif"/>
              <a:cs typeface="Microsoft Sans Serif"/>
            </a:endParaRPr>
          </a:p>
          <a:p>
            <a:pPr marL="241300" indent="-228600">
              <a:lnSpc>
                <a:spcPct val="100000"/>
              </a:lnSpc>
              <a:spcBef>
                <a:spcPts val="200"/>
              </a:spcBef>
              <a:buClr>
                <a:srgbClr val="00004D"/>
              </a:buClr>
              <a:buSzPct val="83333"/>
              <a:buFont typeface="Wingdings"/>
              <a:buChar char=""/>
              <a:tabLst>
                <a:tab pos="240665" algn="l"/>
                <a:tab pos="241300" algn="l"/>
              </a:tabLst>
            </a:pPr>
            <a:r>
              <a:rPr sz="1200" spc="-20" dirty="0">
                <a:solidFill>
                  <a:srgbClr val="434343"/>
                </a:solidFill>
                <a:latin typeface="Microsoft Sans Serif"/>
                <a:cs typeface="Microsoft Sans Serif"/>
              </a:rPr>
              <a:t>поиск</a:t>
            </a:r>
            <a:r>
              <a:rPr sz="1200" spc="5" dirty="0">
                <a:solidFill>
                  <a:srgbClr val="434343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434343"/>
                </a:solidFill>
                <a:latin typeface="Microsoft Sans Serif"/>
                <a:cs typeface="Microsoft Sans Serif"/>
              </a:rPr>
              <a:t>информации</a:t>
            </a:r>
            <a:r>
              <a:rPr sz="1200" dirty="0">
                <a:solidFill>
                  <a:srgbClr val="434343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434343"/>
                </a:solidFill>
                <a:latin typeface="Microsoft Sans Serif"/>
                <a:cs typeface="Microsoft Sans Serif"/>
              </a:rPr>
              <a:t>и</a:t>
            </a:r>
            <a:r>
              <a:rPr sz="1200" spc="10" dirty="0">
                <a:solidFill>
                  <a:srgbClr val="434343"/>
                </a:solidFill>
                <a:latin typeface="Microsoft Sans Serif"/>
                <a:cs typeface="Microsoft Sans Serif"/>
              </a:rPr>
              <a:t> </a:t>
            </a:r>
            <a:r>
              <a:rPr sz="1200" spc="-15" dirty="0">
                <a:solidFill>
                  <a:srgbClr val="434343"/>
                </a:solidFill>
                <a:latin typeface="Microsoft Sans Serif"/>
                <a:cs typeface="Microsoft Sans Serif"/>
              </a:rPr>
              <a:t>проверка гипотез</a:t>
            </a:r>
            <a:endParaRPr sz="1200">
              <a:latin typeface="Microsoft Sans Serif"/>
              <a:cs typeface="Microsoft Sans Serif"/>
            </a:endParaRPr>
          </a:p>
          <a:p>
            <a:pPr marL="241300" indent="-228600">
              <a:lnSpc>
                <a:spcPct val="100000"/>
              </a:lnSpc>
              <a:spcBef>
                <a:spcPts val="204"/>
              </a:spcBef>
              <a:buClr>
                <a:srgbClr val="00004D"/>
              </a:buClr>
              <a:buSzPct val="83333"/>
              <a:buFont typeface="Wingdings"/>
              <a:buChar char=""/>
              <a:tabLst>
                <a:tab pos="240665" algn="l"/>
                <a:tab pos="241300" algn="l"/>
              </a:tabLst>
            </a:pPr>
            <a:r>
              <a:rPr sz="1200" spc="-5" dirty="0">
                <a:solidFill>
                  <a:srgbClr val="434343"/>
                </a:solidFill>
                <a:latin typeface="Microsoft Sans Serif"/>
                <a:cs typeface="Microsoft Sans Serif"/>
              </a:rPr>
              <a:t>исследование</a:t>
            </a:r>
            <a:r>
              <a:rPr sz="1200" dirty="0">
                <a:solidFill>
                  <a:srgbClr val="434343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434343"/>
                </a:solidFill>
                <a:latin typeface="Microsoft Sans Serif"/>
                <a:cs typeface="Microsoft Sans Serif"/>
              </a:rPr>
              <a:t>новых</a:t>
            </a:r>
            <a:r>
              <a:rPr sz="1200" spc="10" dirty="0">
                <a:solidFill>
                  <a:srgbClr val="434343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434343"/>
                </a:solidFill>
                <a:latin typeface="Microsoft Sans Serif"/>
                <a:cs typeface="Microsoft Sans Serif"/>
              </a:rPr>
              <a:t>областей</a:t>
            </a:r>
            <a:r>
              <a:rPr sz="1200" dirty="0">
                <a:solidFill>
                  <a:srgbClr val="434343"/>
                </a:solidFill>
                <a:latin typeface="Microsoft Sans Serif"/>
                <a:cs typeface="Microsoft Sans Serif"/>
              </a:rPr>
              <a:t> </a:t>
            </a:r>
            <a:r>
              <a:rPr sz="1200" spc="-15" dirty="0">
                <a:solidFill>
                  <a:srgbClr val="434343"/>
                </a:solidFill>
                <a:latin typeface="Microsoft Sans Serif"/>
                <a:cs typeface="Microsoft Sans Serif"/>
              </a:rPr>
              <a:t>знаний</a:t>
            </a:r>
            <a:endParaRPr sz="1200">
              <a:latin typeface="Microsoft Sans Serif"/>
              <a:cs typeface="Microsoft Sans Serif"/>
            </a:endParaRPr>
          </a:p>
          <a:p>
            <a:pPr marL="241300" indent="-228600">
              <a:lnSpc>
                <a:spcPct val="100000"/>
              </a:lnSpc>
              <a:spcBef>
                <a:spcPts val="204"/>
              </a:spcBef>
              <a:buClr>
                <a:srgbClr val="00004D"/>
              </a:buClr>
              <a:buSzPct val="83333"/>
              <a:buFont typeface="Wingdings"/>
              <a:buChar char=""/>
              <a:tabLst>
                <a:tab pos="240665" algn="l"/>
                <a:tab pos="241300" algn="l"/>
              </a:tabLst>
            </a:pPr>
            <a:r>
              <a:rPr sz="1200" spc="-5" dirty="0">
                <a:solidFill>
                  <a:srgbClr val="434343"/>
                </a:solidFill>
                <a:latin typeface="Microsoft Sans Serif"/>
                <a:cs typeface="Microsoft Sans Serif"/>
              </a:rPr>
              <a:t>решение</a:t>
            </a:r>
            <a:r>
              <a:rPr sz="1200" spc="15" dirty="0">
                <a:solidFill>
                  <a:srgbClr val="434343"/>
                </a:solidFill>
                <a:latin typeface="Microsoft Sans Serif"/>
                <a:cs typeface="Microsoft Sans Serif"/>
              </a:rPr>
              <a:t> </a:t>
            </a:r>
            <a:r>
              <a:rPr sz="1200" spc="-15" dirty="0">
                <a:solidFill>
                  <a:srgbClr val="434343"/>
                </a:solidFill>
                <a:latin typeface="Microsoft Sans Serif"/>
                <a:cs typeface="Microsoft Sans Serif"/>
              </a:rPr>
              <a:t>изобретательских</a:t>
            </a:r>
            <a:r>
              <a:rPr sz="1200" spc="20" dirty="0">
                <a:solidFill>
                  <a:srgbClr val="434343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434343"/>
                </a:solidFill>
                <a:latin typeface="Microsoft Sans Serif"/>
                <a:cs typeface="Microsoft Sans Serif"/>
              </a:rPr>
              <a:t>и</a:t>
            </a:r>
            <a:r>
              <a:rPr sz="1200" spc="20" dirty="0">
                <a:solidFill>
                  <a:srgbClr val="434343"/>
                </a:solidFill>
                <a:latin typeface="Microsoft Sans Serif"/>
                <a:cs typeface="Microsoft Sans Serif"/>
              </a:rPr>
              <a:t> </a:t>
            </a:r>
            <a:r>
              <a:rPr sz="1200" spc="-20" dirty="0">
                <a:solidFill>
                  <a:srgbClr val="434343"/>
                </a:solidFill>
                <a:latin typeface="Microsoft Sans Serif"/>
                <a:cs typeface="Microsoft Sans Serif"/>
              </a:rPr>
              <a:t>конструкторских</a:t>
            </a:r>
            <a:r>
              <a:rPr sz="1200" spc="20" dirty="0">
                <a:solidFill>
                  <a:srgbClr val="434343"/>
                </a:solidFill>
                <a:latin typeface="Microsoft Sans Serif"/>
                <a:cs typeface="Microsoft Sans Serif"/>
              </a:rPr>
              <a:t> </a:t>
            </a:r>
            <a:r>
              <a:rPr sz="1200" spc="-20" dirty="0">
                <a:solidFill>
                  <a:srgbClr val="434343"/>
                </a:solidFill>
                <a:latin typeface="Microsoft Sans Serif"/>
                <a:cs typeface="Microsoft Sans Serif"/>
              </a:rPr>
              <a:t>задач</a:t>
            </a:r>
            <a:endParaRPr sz="1200">
              <a:latin typeface="Microsoft Sans Serif"/>
              <a:cs typeface="Microsoft Sans Serif"/>
            </a:endParaRPr>
          </a:p>
          <a:p>
            <a:pPr marL="241300" indent="-228600">
              <a:lnSpc>
                <a:spcPct val="100000"/>
              </a:lnSpc>
              <a:spcBef>
                <a:spcPts val="195"/>
              </a:spcBef>
              <a:buClr>
                <a:srgbClr val="00004D"/>
              </a:buClr>
              <a:buSzPct val="83333"/>
              <a:buFont typeface="Wingdings"/>
              <a:buChar char=""/>
              <a:tabLst>
                <a:tab pos="240665" algn="l"/>
                <a:tab pos="241300" algn="l"/>
              </a:tabLst>
            </a:pPr>
            <a:r>
              <a:rPr sz="1200" spc="-5" dirty="0">
                <a:solidFill>
                  <a:srgbClr val="434343"/>
                </a:solidFill>
                <a:latin typeface="Microsoft Sans Serif"/>
                <a:cs typeface="Microsoft Sans Serif"/>
              </a:rPr>
              <a:t>моделирование</a:t>
            </a:r>
            <a:r>
              <a:rPr sz="1200" spc="-45" dirty="0">
                <a:solidFill>
                  <a:srgbClr val="434343"/>
                </a:solidFill>
                <a:latin typeface="Microsoft Sans Serif"/>
                <a:cs typeface="Microsoft Sans Serif"/>
              </a:rPr>
              <a:t> </a:t>
            </a:r>
            <a:r>
              <a:rPr sz="1200" spc="-15" dirty="0">
                <a:solidFill>
                  <a:srgbClr val="434343"/>
                </a:solidFill>
                <a:latin typeface="Microsoft Sans Serif"/>
                <a:cs typeface="Microsoft Sans Serif"/>
              </a:rPr>
              <a:t>объектов</a:t>
            </a:r>
            <a:endParaRPr sz="1200">
              <a:latin typeface="Microsoft Sans Serif"/>
              <a:cs typeface="Microsoft Sans Serif"/>
            </a:endParaRPr>
          </a:p>
          <a:p>
            <a:pPr marL="241300" indent="-228600">
              <a:lnSpc>
                <a:spcPct val="100000"/>
              </a:lnSpc>
              <a:spcBef>
                <a:spcPts val="204"/>
              </a:spcBef>
              <a:buClr>
                <a:srgbClr val="00004D"/>
              </a:buClr>
              <a:buSzPct val="83333"/>
              <a:buFont typeface="Wingdings"/>
              <a:buChar char=""/>
              <a:tabLst>
                <a:tab pos="240665" algn="l"/>
                <a:tab pos="241300" algn="l"/>
              </a:tabLst>
            </a:pPr>
            <a:r>
              <a:rPr sz="1200" spc="-15" dirty="0">
                <a:solidFill>
                  <a:srgbClr val="434343"/>
                </a:solidFill>
                <a:latin typeface="Microsoft Sans Serif"/>
                <a:cs typeface="Microsoft Sans Serif"/>
              </a:rPr>
              <a:t>программирование</a:t>
            </a:r>
            <a:r>
              <a:rPr sz="1200" spc="10" dirty="0">
                <a:solidFill>
                  <a:srgbClr val="434343"/>
                </a:solidFill>
                <a:latin typeface="Microsoft Sans Serif"/>
                <a:cs typeface="Microsoft Sans Serif"/>
              </a:rPr>
              <a:t> </a:t>
            </a:r>
            <a:r>
              <a:rPr sz="1200" spc="-15" dirty="0">
                <a:solidFill>
                  <a:srgbClr val="434343"/>
                </a:solidFill>
                <a:latin typeface="Microsoft Sans Serif"/>
                <a:cs typeface="Microsoft Sans Serif"/>
              </a:rPr>
              <a:t>микроконтроллеров</a:t>
            </a:r>
            <a:endParaRPr sz="1200">
              <a:latin typeface="Microsoft Sans Serif"/>
              <a:cs typeface="Microsoft Sans Serif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515105" y="1671827"/>
            <a:ext cx="5643880" cy="3301365"/>
            <a:chOff x="3515105" y="1671827"/>
            <a:chExt cx="5643880" cy="3301365"/>
          </a:xfrm>
        </p:grpSpPr>
        <p:sp>
          <p:nvSpPr>
            <p:cNvPr id="4" name="object 4"/>
            <p:cNvSpPr/>
            <p:nvPr/>
          </p:nvSpPr>
          <p:spPr>
            <a:xfrm>
              <a:off x="3524630" y="4503801"/>
              <a:ext cx="1453515" cy="342900"/>
            </a:xfrm>
            <a:custGeom>
              <a:avLst/>
              <a:gdLst/>
              <a:ahLst/>
              <a:cxnLst/>
              <a:rect l="l" t="t" r="r" b="b"/>
              <a:pathLst>
                <a:path w="1453514" h="342900">
                  <a:moveTo>
                    <a:pt x="1453134" y="0"/>
                  </a:moveTo>
                  <a:lnTo>
                    <a:pt x="188087" y="0"/>
                  </a:lnTo>
                  <a:lnTo>
                    <a:pt x="137068" y="6168"/>
                  </a:lnTo>
                  <a:lnTo>
                    <a:pt x="91853" y="23548"/>
                  </a:lnTo>
                  <a:lnTo>
                    <a:pt x="53990" y="50452"/>
                  </a:lnTo>
                  <a:lnTo>
                    <a:pt x="25028" y="85193"/>
                  </a:lnTo>
                  <a:lnTo>
                    <a:pt x="6515" y="126084"/>
                  </a:lnTo>
                  <a:lnTo>
                    <a:pt x="0" y="171437"/>
                  </a:lnTo>
                  <a:lnTo>
                    <a:pt x="6515" y="216790"/>
                  </a:lnTo>
                  <a:lnTo>
                    <a:pt x="25028" y="257681"/>
                  </a:lnTo>
                  <a:lnTo>
                    <a:pt x="53990" y="292422"/>
                  </a:lnTo>
                  <a:lnTo>
                    <a:pt x="91853" y="319326"/>
                  </a:lnTo>
                  <a:lnTo>
                    <a:pt x="137068" y="336706"/>
                  </a:lnTo>
                  <a:lnTo>
                    <a:pt x="188087" y="342874"/>
                  </a:lnTo>
                  <a:lnTo>
                    <a:pt x="1453134" y="342874"/>
                  </a:lnTo>
                  <a:lnTo>
                    <a:pt x="1453134" y="0"/>
                  </a:lnTo>
                  <a:close/>
                </a:path>
              </a:pathLst>
            </a:custGeom>
            <a:solidFill>
              <a:srgbClr val="FF94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524630" y="4503801"/>
              <a:ext cx="1453515" cy="342900"/>
            </a:xfrm>
            <a:custGeom>
              <a:avLst/>
              <a:gdLst/>
              <a:ahLst/>
              <a:cxnLst/>
              <a:rect l="l" t="t" r="r" b="b"/>
              <a:pathLst>
                <a:path w="1453514" h="342900">
                  <a:moveTo>
                    <a:pt x="188087" y="0"/>
                  </a:moveTo>
                  <a:lnTo>
                    <a:pt x="137068" y="6168"/>
                  </a:lnTo>
                  <a:lnTo>
                    <a:pt x="91853" y="23548"/>
                  </a:lnTo>
                  <a:lnTo>
                    <a:pt x="53990" y="50452"/>
                  </a:lnTo>
                  <a:lnTo>
                    <a:pt x="25028" y="85193"/>
                  </a:lnTo>
                  <a:lnTo>
                    <a:pt x="6515" y="126084"/>
                  </a:lnTo>
                  <a:lnTo>
                    <a:pt x="0" y="171437"/>
                  </a:lnTo>
                  <a:lnTo>
                    <a:pt x="6515" y="216790"/>
                  </a:lnTo>
                  <a:lnTo>
                    <a:pt x="25028" y="257681"/>
                  </a:lnTo>
                  <a:lnTo>
                    <a:pt x="53990" y="292422"/>
                  </a:lnTo>
                  <a:lnTo>
                    <a:pt x="91853" y="319326"/>
                  </a:lnTo>
                  <a:lnTo>
                    <a:pt x="137068" y="336706"/>
                  </a:lnTo>
                  <a:lnTo>
                    <a:pt x="188087" y="342874"/>
                  </a:lnTo>
                  <a:lnTo>
                    <a:pt x="1453134" y="342874"/>
                  </a:lnTo>
                  <a:lnTo>
                    <a:pt x="1453134" y="0"/>
                  </a:lnTo>
                  <a:lnTo>
                    <a:pt x="188087" y="0"/>
                  </a:lnTo>
                  <a:close/>
                </a:path>
              </a:pathLst>
            </a:custGeom>
            <a:ln w="19050">
              <a:solidFill>
                <a:srgbClr val="000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597401" y="4548377"/>
              <a:ext cx="1380490" cy="253365"/>
            </a:xfrm>
            <a:custGeom>
              <a:avLst/>
              <a:gdLst/>
              <a:ahLst/>
              <a:cxnLst/>
              <a:rect l="l" t="t" r="r" b="b"/>
              <a:pathLst>
                <a:path w="1380489" h="253364">
                  <a:moveTo>
                    <a:pt x="1379982" y="0"/>
                  </a:moveTo>
                  <a:lnTo>
                    <a:pt x="179324" y="0"/>
                  </a:lnTo>
                  <a:lnTo>
                    <a:pt x="123074" y="6472"/>
                  </a:lnTo>
                  <a:lnTo>
                    <a:pt x="73901" y="24477"/>
                  </a:lnTo>
                  <a:lnTo>
                    <a:pt x="34921" y="51895"/>
                  </a:lnTo>
                  <a:lnTo>
                    <a:pt x="9249" y="86607"/>
                  </a:lnTo>
                  <a:lnTo>
                    <a:pt x="0" y="126492"/>
                  </a:lnTo>
                  <a:lnTo>
                    <a:pt x="9249" y="166376"/>
                  </a:lnTo>
                  <a:lnTo>
                    <a:pt x="34921" y="201088"/>
                  </a:lnTo>
                  <a:lnTo>
                    <a:pt x="73901" y="228506"/>
                  </a:lnTo>
                  <a:lnTo>
                    <a:pt x="123074" y="246511"/>
                  </a:lnTo>
                  <a:lnTo>
                    <a:pt x="179324" y="252984"/>
                  </a:lnTo>
                  <a:lnTo>
                    <a:pt x="1379982" y="252984"/>
                  </a:lnTo>
                  <a:lnTo>
                    <a:pt x="1379982" y="0"/>
                  </a:lnTo>
                  <a:close/>
                </a:path>
              </a:pathLst>
            </a:custGeom>
            <a:solidFill>
              <a:srgbClr val="D4E6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597402" y="4577372"/>
              <a:ext cx="1484630" cy="196215"/>
            </a:xfrm>
            <a:custGeom>
              <a:avLst/>
              <a:gdLst/>
              <a:ahLst/>
              <a:cxnLst/>
              <a:rect l="l" t="t" r="r" b="b"/>
              <a:pathLst>
                <a:path w="1484629" h="196214">
                  <a:moveTo>
                    <a:pt x="1408938" y="118071"/>
                  </a:moveTo>
                  <a:lnTo>
                    <a:pt x="0" y="118071"/>
                  </a:lnTo>
                  <a:lnTo>
                    <a:pt x="0" y="134810"/>
                  </a:lnTo>
                  <a:lnTo>
                    <a:pt x="1408938" y="134810"/>
                  </a:lnTo>
                  <a:lnTo>
                    <a:pt x="1408938" y="118071"/>
                  </a:lnTo>
                  <a:close/>
                </a:path>
                <a:path w="1484629" h="196214">
                  <a:moveTo>
                    <a:pt x="1408938" y="61709"/>
                  </a:moveTo>
                  <a:lnTo>
                    <a:pt x="0" y="61709"/>
                  </a:lnTo>
                  <a:lnTo>
                    <a:pt x="0" y="76923"/>
                  </a:lnTo>
                  <a:lnTo>
                    <a:pt x="1408938" y="76923"/>
                  </a:lnTo>
                  <a:lnTo>
                    <a:pt x="1408938" y="61709"/>
                  </a:lnTo>
                  <a:close/>
                </a:path>
                <a:path w="1484629" h="196214">
                  <a:moveTo>
                    <a:pt x="1474470" y="0"/>
                  </a:moveTo>
                  <a:lnTo>
                    <a:pt x="66294" y="0"/>
                  </a:lnTo>
                  <a:lnTo>
                    <a:pt x="66294" y="16725"/>
                  </a:lnTo>
                  <a:lnTo>
                    <a:pt x="1474470" y="16725"/>
                  </a:lnTo>
                  <a:lnTo>
                    <a:pt x="1474470" y="0"/>
                  </a:lnTo>
                  <a:close/>
                </a:path>
                <a:path w="1484629" h="196214">
                  <a:moveTo>
                    <a:pt x="1484376" y="179806"/>
                  </a:moveTo>
                  <a:lnTo>
                    <a:pt x="75438" y="179806"/>
                  </a:lnTo>
                  <a:lnTo>
                    <a:pt x="75438" y="195770"/>
                  </a:lnTo>
                  <a:lnTo>
                    <a:pt x="1484376" y="195770"/>
                  </a:lnTo>
                  <a:lnTo>
                    <a:pt x="1484376" y="179806"/>
                  </a:lnTo>
                  <a:close/>
                </a:path>
              </a:pathLst>
            </a:custGeom>
            <a:solidFill>
              <a:srgbClr val="000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524630" y="4307967"/>
              <a:ext cx="1453515" cy="196215"/>
            </a:xfrm>
            <a:custGeom>
              <a:avLst/>
              <a:gdLst/>
              <a:ahLst/>
              <a:cxnLst/>
              <a:rect l="l" t="t" r="r" b="b"/>
              <a:pathLst>
                <a:path w="1453514" h="196214">
                  <a:moveTo>
                    <a:pt x="1453134" y="0"/>
                  </a:moveTo>
                  <a:lnTo>
                    <a:pt x="188087" y="0"/>
                  </a:lnTo>
                  <a:lnTo>
                    <a:pt x="127512" y="5109"/>
                  </a:lnTo>
                  <a:lnTo>
                    <a:pt x="75739" y="19243"/>
                  </a:lnTo>
                  <a:lnTo>
                    <a:pt x="35446" y="40615"/>
                  </a:lnTo>
                  <a:lnTo>
                    <a:pt x="9307" y="67436"/>
                  </a:lnTo>
                  <a:lnTo>
                    <a:pt x="0" y="97917"/>
                  </a:lnTo>
                  <a:lnTo>
                    <a:pt x="9307" y="128394"/>
                  </a:lnTo>
                  <a:lnTo>
                    <a:pt x="35446" y="155209"/>
                  </a:lnTo>
                  <a:lnTo>
                    <a:pt x="75739" y="176573"/>
                  </a:lnTo>
                  <a:lnTo>
                    <a:pt x="127512" y="190702"/>
                  </a:lnTo>
                  <a:lnTo>
                    <a:pt x="188087" y="195808"/>
                  </a:lnTo>
                  <a:lnTo>
                    <a:pt x="1453134" y="195808"/>
                  </a:lnTo>
                  <a:lnTo>
                    <a:pt x="1453134" y="0"/>
                  </a:lnTo>
                  <a:close/>
                </a:path>
              </a:pathLst>
            </a:custGeom>
            <a:solidFill>
              <a:srgbClr val="4B63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524630" y="4307967"/>
              <a:ext cx="1453515" cy="196215"/>
            </a:xfrm>
            <a:custGeom>
              <a:avLst/>
              <a:gdLst/>
              <a:ahLst/>
              <a:cxnLst/>
              <a:rect l="l" t="t" r="r" b="b"/>
              <a:pathLst>
                <a:path w="1453514" h="196214">
                  <a:moveTo>
                    <a:pt x="188087" y="0"/>
                  </a:moveTo>
                  <a:lnTo>
                    <a:pt x="127512" y="5109"/>
                  </a:lnTo>
                  <a:lnTo>
                    <a:pt x="75739" y="19243"/>
                  </a:lnTo>
                  <a:lnTo>
                    <a:pt x="35446" y="40615"/>
                  </a:lnTo>
                  <a:lnTo>
                    <a:pt x="0" y="97917"/>
                  </a:lnTo>
                  <a:lnTo>
                    <a:pt x="9307" y="128394"/>
                  </a:lnTo>
                  <a:lnTo>
                    <a:pt x="35446" y="155209"/>
                  </a:lnTo>
                  <a:lnTo>
                    <a:pt x="75739" y="176573"/>
                  </a:lnTo>
                  <a:lnTo>
                    <a:pt x="127512" y="190702"/>
                  </a:lnTo>
                  <a:lnTo>
                    <a:pt x="188087" y="195808"/>
                  </a:lnTo>
                  <a:lnTo>
                    <a:pt x="1453134" y="195808"/>
                  </a:lnTo>
                  <a:lnTo>
                    <a:pt x="1453134" y="0"/>
                  </a:lnTo>
                  <a:lnTo>
                    <a:pt x="188087" y="0"/>
                  </a:lnTo>
                  <a:close/>
                </a:path>
              </a:pathLst>
            </a:custGeom>
            <a:ln w="19050">
              <a:solidFill>
                <a:srgbClr val="000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597401" y="4331970"/>
              <a:ext cx="1380490" cy="143510"/>
            </a:xfrm>
            <a:custGeom>
              <a:avLst/>
              <a:gdLst/>
              <a:ahLst/>
              <a:cxnLst/>
              <a:rect l="l" t="t" r="r" b="b"/>
              <a:pathLst>
                <a:path w="1380489" h="143510">
                  <a:moveTo>
                    <a:pt x="1379982" y="0"/>
                  </a:moveTo>
                  <a:lnTo>
                    <a:pt x="179324" y="0"/>
                  </a:lnTo>
                  <a:lnTo>
                    <a:pt x="109995" y="5841"/>
                  </a:lnTo>
                  <a:lnTo>
                    <a:pt x="52943" y="21710"/>
                  </a:lnTo>
                  <a:lnTo>
                    <a:pt x="14249" y="45123"/>
                  </a:lnTo>
                  <a:lnTo>
                    <a:pt x="0" y="73596"/>
                  </a:lnTo>
                  <a:lnTo>
                    <a:pt x="14249" y="101856"/>
                  </a:lnTo>
                  <a:lnTo>
                    <a:pt x="52943" y="123871"/>
                  </a:lnTo>
                  <a:lnTo>
                    <a:pt x="109995" y="138163"/>
                  </a:lnTo>
                  <a:lnTo>
                    <a:pt x="179324" y="143255"/>
                  </a:lnTo>
                  <a:lnTo>
                    <a:pt x="1379982" y="143255"/>
                  </a:lnTo>
                  <a:lnTo>
                    <a:pt x="1379982" y="0"/>
                  </a:lnTo>
                  <a:close/>
                </a:path>
              </a:pathLst>
            </a:custGeom>
            <a:solidFill>
              <a:srgbClr val="D4E6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560826" y="4331969"/>
              <a:ext cx="5379085" cy="131445"/>
            </a:xfrm>
            <a:custGeom>
              <a:avLst/>
              <a:gdLst/>
              <a:ahLst/>
              <a:cxnLst/>
              <a:rect l="l" t="t" r="r" b="b"/>
              <a:pathLst>
                <a:path w="5379084" h="131445">
                  <a:moveTo>
                    <a:pt x="29464" y="0"/>
                  </a:moveTo>
                  <a:lnTo>
                    <a:pt x="0" y="0"/>
                  </a:lnTo>
                  <a:lnTo>
                    <a:pt x="0" y="12954"/>
                  </a:lnTo>
                  <a:lnTo>
                    <a:pt x="6540" y="9817"/>
                  </a:lnTo>
                  <a:lnTo>
                    <a:pt x="13246" y="6477"/>
                  </a:lnTo>
                  <a:lnTo>
                    <a:pt x="20688" y="3149"/>
                  </a:lnTo>
                  <a:lnTo>
                    <a:pt x="29464" y="0"/>
                  </a:lnTo>
                  <a:close/>
                </a:path>
                <a:path w="5379084" h="131445">
                  <a:moveTo>
                    <a:pt x="1454658" y="82321"/>
                  </a:moveTo>
                  <a:lnTo>
                    <a:pt x="46482" y="82321"/>
                  </a:lnTo>
                  <a:lnTo>
                    <a:pt x="46482" y="98298"/>
                  </a:lnTo>
                  <a:lnTo>
                    <a:pt x="1454658" y="98298"/>
                  </a:lnTo>
                  <a:lnTo>
                    <a:pt x="1454658" y="82321"/>
                  </a:lnTo>
                  <a:close/>
                </a:path>
                <a:path w="5379084" h="131445">
                  <a:moveTo>
                    <a:pt x="1454658" y="48793"/>
                  </a:moveTo>
                  <a:lnTo>
                    <a:pt x="46482" y="48793"/>
                  </a:lnTo>
                  <a:lnTo>
                    <a:pt x="46482" y="65532"/>
                  </a:lnTo>
                  <a:lnTo>
                    <a:pt x="1454658" y="65532"/>
                  </a:lnTo>
                  <a:lnTo>
                    <a:pt x="1454658" y="48793"/>
                  </a:lnTo>
                  <a:close/>
                </a:path>
                <a:path w="5379084" h="131445">
                  <a:moveTo>
                    <a:pt x="1520952" y="115062"/>
                  </a:moveTo>
                  <a:lnTo>
                    <a:pt x="112014" y="115062"/>
                  </a:lnTo>
                  <a:lnTo>
                    <a:pt x="112014" y="131038"/>
                  </a:lnTo>
                  <a:lnTo>
                    <a:pt x="1520952" y="131038"/>
                  </a:lnTo>
                  <a:lnTo>
                    <a:pt x="1520952" y="115062"/>
                  </a:lnTo>
                  <a:close/>
                </a:path>
                <a:path w="5379084" h="131445">
                  <a:moveTo>
                    <a:pt x="1520952" y="12979"/>
                  </a:moveTo>
                  <a:lnTo>
                    <a:pt x="112014" y="12979"/>
                  </a:lnTo>
                  <a:lnTo>
                    <a:pt x="112014" y="28194"/>
                  </a:lnTo>
                  <a:lnTo>
                    <a:pt x="1520952" y="28194"/>
                  </a:lnTo>
                  <a:lnTo>
                    <a:pt x="1520952" y="12979"/>
                  </a:lnTo>
                  <a:close/>
                </a:path>
                <a:path w="5379084" h="131445">
                  <a:moveTo>
                    <a:pt x="5378704" y="12954"/>
                  </a:moveTo>
                  <a:lnTo>
                    <a:pt x="5374767" y="0"/>
                  </a:lnTo>
                  <a:lnTo>
                    <a:pt x="5215001" y="0"/>
                  </a:lnTo>
                  <a:lnTo>
                    <a:pt x="5235702" y="12954"/>
                  </a:lnTo>
                  <a:lnTo>
                    <a:pt x="5378704" y="12954"/>
                  </a:lnTo>
                  <a:close/>
                </a:path>
              </a:pathLst>
            </a:custGeom>
            <a:solidFill>
              <a:srgbClr val="000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82646" y="1671827"/>
              <a:ext cx="5275832" cy="3300984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5386070" y="2596388"/>
            <a:ext cx="2479675" cy="963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0335" marR="134620" indent="141605">
              <a:lnSpc>
                <a:spcPct val="113900"/>
              </a:lnSpc>
              <a:spcBef>
                <a:spcPts val="100"/>
              </a:spcBef>
            </a:pPr>
            <a:r>
              <a:rPr sz="1800" spc="-5" dirty="0">
                <a:solidFill>
                  <a:srgbClr val="00004D"/>
                </a:solidFill>
                <a:latin typeface="Microsoft Sans Serif"/>
                <a:cs typeface="Microsoft Sans Serif"/>
              </a:rPr>
              <a:t>Решение</a:t>
            </a:r>
            <a:r>
              <a:rPr sz="1800" spc="465" dirty="0">
                <a:solidFill>
                  <a:srgbClr val="00004D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00004D"/>
                </a:solidFill>
                <a:latin typeface="Microsoft Sans Serif"/>
                <a:cs typeface="Microsoft Sans Serif"/>
              </a:rPr>
              <a:t>заданий </a:t>
            </a:r>
            <a:r>
              <a:rPr sz="1800" spc="-10" dirty="0">
                <a:solidFill>
                  <a:srgbClr val="00004D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00004D"/>
                </a:solidFill>
                <a:latin typeface="Microsoft Sans Serif"/>
                <a:cs typeface="Microsoft Sans Serif"/>
              </a:rPr>
              <a:t>в</a:t>
            </a:r>
            <a:r>
              <a:rPr sz="1800" spc="-5" dirty="0">
                <a:solidFill>
                  <a:srgbClr val="00004D"/>
                </a:solidFill>
                <a:latin typeface="Microsoft Sans Serif"/>
                <a:cs typeface="Microsoft Sans Serif"/>
              </a:rPr>
              <a:t> </a:t>
            </a:r>
            <a:r>
              <a:rPr sz="1800" spc="-25" dirty="0">
                <a:solidFill>
                  <a:srgbClr val="00004D"/>
                </a:solidFill>
                <a:latin typeface="Microsoft Sans Serif"/>
                <a:cs typeface="Microsoft Sans Serif"/>
              </a:rPr>
              <a:t>команде</a:t>
            </a:r>
            <a:r>
              <a:rPr sz="1800" spc="-5" dirty="0">
                <a:solidFill>
                  <a:srgbClr val="00004D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00004D"/>
                </a:solidFill>
                <a:latin typeface="Microsoft Sans Serif"/>
                <a:cs typeface="Microsoft Sans Serif"/>
              </a:rPr>
              <a:t>по</a:t>
            </a:r>
            <a:r>
              <a:rPr sz="1800" spc="-5" dirty="0">
                <a:solidFill>
                  <a:srgbClr val="00004D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00004D"/>
                </a:solidFill>
                <a:latin typeface="Microsoft Sans Serif"/>
                <a:cs typeface="Microsoft Sans Serif"/>
              </a:rPr>
              <a:t>ролям:</a:t>
            </a:r>
            <a:endParaRPr sz="18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305"/>
              </a:spcBef>
            </a:pPr>
            <a:r>
              <a:rPr sz="1800" b="1" dirty="0">
                <a:solidFill>
                  <a:srgbClr val="FF942B"/>
                </a:solidFill>
                <a:latin typeface="Arial"/>
                <a:cs typeface="Arial"/>
              </a:rPr>
              <a:t>суммарно</a:t>
            </a:r>
            <a:r>
              <a:rPr sz="1800" b="1" spc="-35" dirty="0">
                <a:solidFill>
                  <a:srgbClr val="FF942B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942B"/>
                </a:solidFill>
                <a:latin typeface="Arial"/>
                <a:cs typeface="Arial"/>
              </a:rPr>
              <a:t>30</a:t>
            </a:r>
            <a:r>
              <a:rPr sz="1800" b="1" spc="-35" dirty="0">
                <a:solidFill>
                  <a:srgbClr val="FF942B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942B"/>
                </a:solidFill>
                <a:latin typeface="Arial"/>
                <a:cs typeface="Arial"/>
              </a:rPr>
              <a:t>заданий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309410" y="677722"/>
            <a:ext cx="8224990" cy="6997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5" dirty="0"/>
              <a:t>МУНИЦИПАЛЬНЫЙ</a:t>
            </a:r>
            <a:r>
              <a:rPr sz="3000" spc="270" dirty="0"/>
              <a:t> </a:t>
            </a:r>
            <a:r>
              <a:rPr sz="3000" dirty="0"/>
              <a:t>ЭТАП</a:t>
            </a:r>
            <a:r>
              <a:rPr sz="3000" spc="275" dirty="0"/>
              <a:t> </a:t>
            </a:r>
            <a:r>
              <a:rPr sz="3000" spc="-5" dirty="0"/>
              <a:t>(до</a:t>
            </a:r>
            <a:r>
              <a:rPr sz="3000" spc="270" dirty="0"/>
              <a:t> </a:t>
            </a:r>
            <a:r>
              <a:rPr sz="3000" dirty="0"/>
              <a:t>30</a:t>
            </a:r>
            <a:r>
              <a:rPr sz="3000" spc="275" dirty="0"/>
              <a:t> </a:t>
            </a:r>
            <a:r>
              <a:rPr sz="3000" spc="-5" dirty="0"/>
              <a:t>апреля):</a:t>
            </a:r>
            <a:endParaRPr sz="3000" dirty="0"/>
          </a:p>
          <a:p>
            <a:pPr marL="30480">
              <a:lnSpc>
                <a:spcPct val="100000"/>
              </a:lnSpc>
              <a:spcBef>
                <a:spcPts val="25"/>
              </a:spcBef>
            </a:pPr>
            <a:r>
              <a:rPr sz="1400" spc="-5" dirty="0"/>
              <a:t>это</a:t>
            </a:r>
            <a:r>
              <a:rPr sz="1400" spc="105" dirty="0"/>
              <a:t> </a:t>
            </a:r>
            <a:r>
              <a:rPr sz="1400" spc="-5" dirty="0"/>
              <a:t>про</a:t>
            </a:r>
            <a:r>
              <a:rPr sz="1400" spc="110" dirty="0"/>
              <a:t> </a:t>
            </a:r>
            <a:r>
              <a:rPr sz="1400" spc="-5" dirty="0"/>
              <a:t>что?</a:t>
            </a:r>
            <a:endParaRPr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6636" y="3477767"/>
            <a:ext cx="7988300" cy="51435"/>
          </a:xfrm>
          <a:custGeom>
            <a:avLst/>
            <a:gdLst/>
            <a:ahLst/>
            <a:cxnLst/>
            <a:rect l="l" t="t" r="r" b="b"/>
            <a:pathLst>
              <a:path w="7988300" h="51435">
                <a:moveTo>
                  <a:pt x="7988300" y="50926"/>
                </a:moveTo>
                <a:lnTo>
                  <a:pt x="0" y="0"/>
                </a:lnTo>
              </a:path>
            </a:pathLst>
          </a:custGeom>
          <a:ln w="28956">
            <a:solidFill>
              <a:srgbClr val="000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487705" y="2763011"/>
            <a:ext cx="1249680" cy="627380"/>
            <a:chOff x="487705" y="2763011"/>
            <a:chExt cx="1249680" cy="627380"/>
          </a:xfrm>
        </p:grpSpPr>
        <p:sp>
          <p:nvSpPr>
            <p:cNvPr id="4" name="object 4"/>
            <p:cNvSpPr/>
            <p:nvPr/>
          </p:nvSpPr>
          <p:spPr>
            <a:xfrm>
              <a:off x="497230" y="2993516"/>
              <a:ext cx="1158240" cy="387350"/>
            </a:xfrm>
            <a:custGeom>
              <a:avLst/>
              <a:gdLst/>
              <a:ahLst/>
              <a:cxnLst/>
              <a:rect l="l" t="t" r="r" b="b"/>
              <a:pathLst>
                <a:path w="1158239" h="387350">
                  <a:moveTo>
                    <a:pt x="1158214" y="0"/>
                  </a:moveTo>
                  <a:lnTo>
                    <a:pt x="149936" y="0"/>
                  </a:lnTo>
                  <a:lnTo>
                    <a:pt x="109271" y="6963"/>
                  </a:lnTo>
                  <a:lnTo>
                    <a:pt x="73229" y="26585"/>
                  </a:lnTo>
                  <a:lnTo>
                    <a:pt x="43045" y="56959"/>
                  </a:lnTo>
                  <a:lnTo>
                    <a:pt x="19954" y="96181"/>
                  </a:lnTo>
                  <a:lnTo>
                    <a:pt x="5194" y="142345"/>
                  </a:lnTo>
                  <a:lnTo>
                    <a:pt x="0" y="193548"/>
                  </a:lnTo>
                  <a:lnTo>
                    <a:pt x="5194" y="244750"/>
                  </a:lnTo>
                  <a:lnTo>
                    <a:pt x="19954" y="290914"/>
                  </a:lnTo>
                  <a:lnTo>
                    <a:pt x="43045" y="330136"/>
                  </a:lnTo>
                  <a:lnTo>
                    <a:pt x="73229" y="360510"/>
                  </a:lnTo>
                  <a:lnTo>
                    <a:pt x="109271" y="380132"/>
                  </a:lnTo>
                  <a:lnTo>
                    <a:pt x="149936" y="387096"/>
                  </a:lnTo>
                  <a:lnTo>
                    <a:pt x="1158214" y="387096"/>
                  </a:lnTo>
                  <a:lnTo>
                    <a:pt x="1158214" y="0"/>
                  </a:lnTo>
                  <a:close/>
                </a:path>
              </a:pathLst>
            </a:custGeom>
            <a:solidFill>
              <a:srgbClr val="FF94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97230" y="2993516"/>
              <a:ext cx="1158240" cy="387350"/>
            </a:xfrm>
            <a:custGeom>
              <a:avLst/>
              <a:gdLst/>
              <a:ahLst/>
              <a:cxnLst/>
              <a:rect l="l" t="t" r="r" b="b"/>
              <a:pathLst>
                <a:path w="1158239" h="387350">
                  <a:moveTo>
                    <a:pt x="149936" y="0"/>
                  </a:moveTo>
                  <a:lnTo>
                    <a:pt x="109271" y="6963"/>
                  </a:lnTo>
                  <a:lnTo>
                    <a:pt x="73229" y="26585"/>
                  </a:lnTo>
                  <a:lnTo>
                    <a:pt x="43045" y="56959"/>
                  </a:lnTo>
                  <a:lnTo>
                    <a:pt x="19954" y="96181"/>
                  </a:lnTo>
                  <a:lnTo>
                    <a:pt x="5194" y="142345"/>
                  </a:lnTo>
                  <a:lnTo>
                    <a:pt x="0" y="193548"/>
                  </a:lnTo>
                  <a:lnTo>
                    <a:pt x="5194" y="244750"/>
                  </a:lnTo>
                  <a:lnTo>
                    <a:pt x="19954" y="290914"/>
                  </a:lnTo>
                  <a:lnTo>
                    <a:pt x="43045" y="330136"/>
                  </a:lnTo>
                  <a:lnTo>
                    <a:pt x="73229" y="360510"/>
                  </a:lnTo>
                  <a:lnTo>
                    <a:pt x="109271" y="380132"/>
                  </a:lnTo>
                  <a:lnTo>
                    <a:pt x="149936" y="387096"/>
                  </a:lnTo>
                  <a:lnTo>
                    <a:pt x="1158214" y="387096"/>
                  </a:lnTo>
                  <a:lnTo>
                    <a:pt x="1158214" y="0"/>
                  </a:lnTo>
                  <a:lnTo>
                    <a:pt x="149936" y="0"/>
                  </a:lnTo>
                  <a:close/>
                </a:path>
              </a:pathLst>
            </a:custGeom>
            <a:ln w="19050">
              <a:solidFill>
                <a:srgbClr val="000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55498" y="3044189"/>
              <a:ext cx="1099820" cy="285115"/>
            </a:xfrm>
            <a:custGeom>
              <a:avLst/>
              <a:gdLst/>
              <a:ahLst/>
              <a:cxnLst/>
              <a:rect l="l" t="t" r="r" b="b"/>
              <a:pathLst>
                <a:path w="1099820" h="285114">
                  <a:moveTo>
                    <a:pt x="1099566" y="0"/>
                  </a:moveTo>
                  <a:lnTo>
                    <a:pt x="142913" y="0"/>
                  </a:lnTo>
                  <a:lnTo>
                    <a:pt x="98062" y="7296"/>
                  </a:lnTo>
                  <a:lnTo>
                    <a:pt x="58871" y="27590"/>
                  </a:lnTo>
                  <a:lnTo>
                    <a:pt x="27814" y="58485"/>
                  </a:lnTo>
                  <a:lnTo>
                    <a:pt x="7366" y="97584"/>
                  </a:lnTo>
                  <a:lnTo>
                    <a:pt x="0" y="142494"/>
                  </a:lnTo>
                  <a:lnTo>
                    <a:pt x="7366" y="187403"/>
                  </a:lnTo>
                  <a:lnTo>
                    <a:pt x="27814" y="226502"/>
                  </a:lnTo>
                  <a:lnTo>
                    <a:pt x="58871" y="257397"/>
                  </a:lnTo>
                  <a:lnTo>
                    <a:pt x="98062" y="277691"/>
                  </a:lnTo>
                  <a:lnTo>
                    <a:pt x="142913" y="284988"/>
                  </a:lnTo>
                  <a:lnTo>
                    <a:pt x="1099566" y="284988"/>
                  </a:lnTo>
                  <a:lnTo>
                    <a:pt x="1099566" y="0"/>
                  </a:lnTo>
                  <a:close/>
                </a:path>
              </a:pathLst>
            </a:custGeom>
            <a:solidFill>
              <a:srgbClr val="D4E6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55498" y="3076219"/>
              <a:ext cx="1182370" cy="220979"/>
            </a:xfrm>
            <a:custGeom>
              <a:avLst/>
              <a:gdLst/>
              <a:ahLst/>
              <a:cxnLst/>
              <a:rect l="l" t="t" r="r" b="b"/>
              <a:pathLst>
                <a:path w="1182370" h="220979">
                  <a:moveTo>
                    <a:pt x="1121638" y="134112"/>
                  </a:moveTo>
                  <a:lnTo>
                    <a:pt x="0" y="134112"/>
                  </a:lnTo>
                  <a:lnTo>
                    <a:pt x="0" y="152374"/>
                  </a:lnTo>
                  <a:lnTo>
                    <a:pt x="1121638" y="152374"/>
                  </a:lnTo>
                  <a:lnTo>
                    <a:pt x="1121638" y="134112"/>
                  </a:lnTo>
                  <a:close/>
                </a:path>
                <a:path w="1182370" h="220979">
                  <a:moveTo>
                    <a:pt x="1121638" y="69354"/>
                  </a:moveTo>
                  <a:lnTo>
                    <a:pt x="0" y="69354"/>
                  </a:lnTo>
                  <a:lnTo>
                    <a:pt x="0" y="87604"/>
                  </a:lnTo>
                  <a:lnTo>
                    <a:pt x="1121638" y="87604"/>
                  </a:lnTo>
                  <a:lnTo>
                    <a:pt x="1121638" y="69354"/>
                  </a:lnTo>
                  <a:close/>
                </a:path>
                <a:path w="1182370" h="220979">
                  <a:moveTo>
                    <a:pt x="1174216" y="0"/>
                  </a:moveTo>
                  <a:lnTo>
                    <a:pt x="52578" y="0"/>
                  </a:lnTo>
                  <a:lnTo>
                    <a:pt x="52578" y="19024"/>
                  </a:lnTo>
                  <a:lnTo>
                    <a:pt x="1174216" y="19024"/>
                  </a:lnTo>
                  <a:lnTo>
                    <a:pt x="1174216" y="0"/>
                  </a:lnTo>
                  <a:close/>
                </a:path>
                <a:path w="1182370" h="220979">
                  <a:moveTo>
                    <a:pt x="1181849" y="203466"/>
                  </a:moveTo>
                  <a:lnTo>
                    <a:pt x="60198" y="203466"/>
                  </a:lnTo>
                  <a:lnTo>
                    <a:pt x="60198" y="220954"/>
                  </a:lnTo>
                  <a:lnTo>
                    <a:pt x="1181849" y="220954"/>
                  </a:lnTo>
                  <a:lnTo>
                    <a:pt x="1181849" y="203466"/>
                  </a:lnTo>
                  <a:close/>
                </a:path>
              </a:pathLst>
            </a:custGeom>
            <a:solidFill>
              <a:srgbClr val="000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97230" y="2772536"/>
              <a:ext cx="1158240" cy="220979"/>
            </a:xfrm>
            <a:custGeom>
              <a:avLst/>
              <a:gdLst/>
              <a:ahLst/>
              <a:cxnLst/>
              <a:rect l="l" t="t" r="r" b="b"/>
              <a:pathLst>
                <a:path w="1158239" h="220980">
                  <a:moveTo>
                    <a:pt x="1158214" y="0"/>
                  </a:moveTo>
                  <a:lnTo>
                    <a:pt x="149936" y="0"/>
                  </a:lnTo>
                  <a:lnTo>
                    <a:pt x="90595" y="8870"/>
                  </a:lnTo>
                  <a:lnTo>
                    <a:pt x="43045" y="32861"/>
                  </a:lnTo>
                  <a:lnTo>
                    <a:pt x="11456" y="68044"/>
                  </a:lnTo>
                  <a:lnTo>
                    <a:pt x="0" y="110489"/>
                  </a:lnTo>
                  <a:lnTo>
                    <a:pt x="11456" y="152935"/>
                  </a:lnTo>
                  <a:lnTo>
                    <a:pt x="43045" y="188118"/>
                  </a:lnTo>
                  <a:lnTo>
                    <a:pt x="90595" y="212109"/>
                  </a:lnTo>
                  <a:lnTo>
                    <a:pt x="149936" y="220979"/>
                  </a:lnTo>
                  <a:lnTo>
                    <a:pt x="1158214" y="220979"/>
                  </a:lnTo>
                  <a:lnTo>
                    <a:pt x="1158214" y="0"/>
                  </a:lnTo>
                  <a:close/>
                </a:path>
              </a:pathLst>
            </a:custGeom>
            <a:solidFill>
              <a:srgbClr val="4B63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97230" y="2772536"/>
              <a:ext cx="1158240" cy="220979"/>
            </a:xfrm>
            <a:custGeom>
              <a:avLst/>
              <a:gdLst/>
              <a:ahLst/>
              <a:cxnLst/>
              <a:rect l="l" t="t" r="r" b="b"/>
              <a:pathLst>
                <a:path w="1158239" h="220980">
                  <a:moveTo>
                    <a:pt x="149936" y="0"/>
                  </a:moveTo>
                  <a:lnTo>
                    <a:pt x="90595" y="8870"/>
                  </a:lnTo>
                  <a:lnTo>
                    <a:pt x="43045" y="32861"/>
                  </a:lnTo>
                  <a:lnTo>
                    <a:pt x="11456" y="68044"/>
                  </a:lnTo>
                  <a:lnTo>
                    <a:pt x="0" y="110489"/>
                  </a:lnTo>
                  <a:lnTo>
                    <a:pt x="11456" y="152935"/>
                  </a:lnTo>
                  <a:lnTo>
                    <a:pt x="43045" y="188118"/>
                  </a:lnTo>
                  <a:lnTo>
                    <a:pt x="90595" y="212109"/>
                  </a:lnTo>
                  <a:lnTo>
                    <a:pt x="149936" y="220979"/>
                  </a:lnTo>
                  <a:lnTo>
                    <a:pt x="1158214" y="220979"/>
                  </a:lnTo>
                  <a:lnTo>
                    <a:pt x="1158214" y="0"/>
                  </a:lnTo>
                  <a:lnTo>
                    <a:pt x="149936" y="0"/>
                  </a:lnTo>
                  <a:close/>
                </a:path>
              </a:pathLst>
            </a:custGeom>
            <a:ln w="19050">
              <a:solidFill>
                <a:srgbClr val="000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55498" y="2799587"/>
              <a:ext cx="1099820" cy="161925"/>
            </a:xfrm>
            <a:custGeom>
              <a:avLst/>
              <a:gdLst/>
              <a:ahLst/>
              <a:cxnLst/>
              <a:rect l="l" t="t" r="r" b="b"/>
              <a:pathLst>
                <a:path w="1099820" h="161925">
                  <a:moveTo>
                    <a:pt x="1099566" y="0"/>
                  </a:moveTo>
                  <a:lnTo>
                    <a:pt x="142913" y="0"/>
                  </a:lnTo>
                  <a:lnTo>
                    <a:pt x="87637" y="6582"/>
                  </a:lnTo>
                  <a:lnTo>
                    <a:pt x="42171" y="24463"/>
                  </a:lnTo>
                  <a:lnTo>
                    <a:pt x="11348" y="50845"/>
                  </a:lnTo>
                  <a:lnTo>
                    <a:pt x="0" y="82931"/>
                  </a:lnTo>
                  <a:lnTo>
                    <a:pt x="11348" y="114823"/>
                  </a:lnTo>
                  <a:lnTo>
                    <a:pt x="42171" y="139668"/>
                  </a:lnTo>
                  <a:lnTo>
                    <a:pt x="87637" y="155797"/>
                  </a:lnTo>
                  <a:lnTo>
                    <a:pt x="142913" y="161544"/>
                  </a:lnTo>
                  <a:lnTo>
                    <a:pt x="1099566" y="161544"/>
                  </a:lnTo>
                  <a:lnTo>
                    <a:pt x="1099566" y="0"/>
                  </a:lnTo>
                  <a:close/>
                </a:path>
              </a:pathLst>
            </a:custGeom>
            <a:solidFill>
              <a:srgbClr val="D4E6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63118" y="2814091"/>
              <a:ext cx="1174750" cy="133350"/>
            </a:xfrm>
            <a:custGeom>
              <a:avLst/>
              <a:gdLst/>
              <a:ahLst/>
              <a:cxnLst/>
              <a:rect l="l" t="t" r="r" b="b"/>
              <a:pathLst>
                <a:path w="1174750" h="133350">
                  <a:moveTo>
                    <a:pt x="1121638" y="78486"/>
                  </a:moveTo>
                  <a:lnTo>
                    <a:pt x="0" y="78486"/>
                  </a:lnTo>
                  <a:lnTo>
                    <a:pt x="0" y="95986"/>
                  </a:lnTo>
                  <a:lnTo>
                    <a:pt x="1121638" y="95986"/>
                  </a:lnTo>
                  <a:lnTo>
                    <a:pt x="1121638" y="78486"/>
                  </a:lnTo>
                  <a:close/>
                </a:path>
                <a:path w="1174750" h="133350">
                  <a:moveTo>
                    <a:pt x="1121638" y="40386"/>
                  </a:moveTo>
                  <a:lnTo>
                    <a:pt x="0" y="40386"/>
                  </a:lnTo>
                  <a:lnTo>
                    <a:pt x="0" y="59410"/>
                  </a:lnTo>
                  <a:lnTo>
                    <a:pt x="1121638" y="59410"/>
                  </a:lnTo>
                  <a:lnTo>
                    <a:pt x="1121638" y="40386"/>
                  </a:lnTo>
                  <a:close/>
                </a:path>
                <a:path w="1174750" h="133350">
                  <a:moveTo>
                    <a:pt x="1174229" y="115074"/>
                  </a:moveTo>
                  <a:lnTo>
                    <a:pt x="52578" y="115074"/>
                  </a:lnTo>
                  <a:lnTo>
                    <a:pt x="52578" y="133324"/>
                  </a:lnTo>
                  <a:lnTo>
                    <a:pt x="1174229" y="133324"/>
                  </a:lnTo>
                  <a:lnTo>
                    <a:pt x="1174229" y="115074"/>
                  </a:lnTo>
                  <a:close/>
                </a:path>
                <a:path w="1174750" h="133350">
                  <a:moveTo>
                    <a:pt x="1174229" y="0"/>
                  </a:moveTo>
                  <a:lnTo>
                    <a:pt x="52578" y="0"/>
                  </a:lnTo>
                  <a:lnTo>
                    <a:pt x="52578" y="17500"/>
                  </a:lnTo>
                  <a:lnTo>
                    <a:pt x="1174229" y="17500"/>
                  </a:lnTo>
                  <a:lnTo>
                    <a:pt x="1174229" y="0"/>
                  </a:lnTo>
                  <a:close/>
                </a:path>
              </a:pathLst>
            </a:custGeom>
            <a:solidFill>
              <a:srgbClr val="000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780663" y="2097023"/>
            <a:ext cx="727075" cy="679450"/>
            <a:chOff x="780663" y="2097023"/>
            <a:chExt cx="727075" cy="679450"/>
          </a:xfrm>
        </p:grpSpPr>
        <p:pic>
          <p:nvPicPr>
            <p:cNvPr id="13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62406" y="2167127"/>
              <a:ext cx="189725" cy="86868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790188" y="2258186"/>
              <a:ext cx="236220" cy="368935"/>
            </a:xfrm>
            <a:custGeom>
              <a:avLst/>
              <a:gdLst/>
              <a:ahLst/>
              <a:cxnLst/>
              <a:rect l="l" t="t" r="r" b="b"/>
              <a:pathLst>
                <a:path w="236219" h="368935">
                  <a:moveTo>
                    <a:pt x="110190" y="0"/>
                  </a:moveTo>
                  <a:lnTo>
                    <a:pt x="61270" y="11049"/>
                  </a:lnTo>
                  <a:lnTo>
                    <a:pt x="15389" y="60210"/>
                  </a:lnTo>
                  <a:lnTo>
                    <a:pt x="3227" y="98266"/>
                  </a:lnTo>
                  <a:lnTo>
                    <a:pt x="0" y="141345"/>
                  </a:lnTo>
                  <a:lnTo>
                    <a:pt x="7018" y="186477"/>
                  </a:lnTo>
                  <a:lnTo>
                    <a:pt x="25595" y="230691"/>
                  </a:lnTo>
                  <a:lnTo>
                    <a:pt x="57041" y="271018"/>
                  </a:lnTo>
                  <a:lnTo>
                    <a:pt x="123287" y="323105"/>
                  </a:lnTo>
                  <a:lnTo>
                    <a:pt x="180494" y="352631"/>
                  </a:lnTo>
                  <a:lnTo>
                    <a:pt x="220675" y="365797"/>
                  </a:lnTo>
                  <a:lnTo>
                    <a:pt x="235844" y="368808"/>
                  </a:lnTo>
                  <a:lnTo>
                    <a:pt x="162628" y="229615"/>
                  </a:lnTo>
                  <a:lnTo>
                    <a:pt x="154984" y="228899"/>
                  </a:lnTo>
                  <a:lnTo>
                    <a:pt x="135527" y="223885"/>
                  </a:lnTo>
                  <a:lnTo>
                    <a:pt x="109468" y="210274"/>
                  </a:lnTo>
                  <a:lnTo>
                    <a:pt x="82021" y="183769"/>
                  </a:lnTo>
                  <a:lnTo>
                    <a:pt x="63926" y="151133"/>
                  </a:lnTo>
                  <a:lnTo>
                    <a:pt x="55726" y="117475"/>
                  </a:lnTo>
                  <a:lnTo>
                    <a:pt x="58433" y="91150"/>
                  </a:lnTo>
                  <a:lnTo>
                    <a:pt x="73055" y="80518"/>
                  </a:lnTo>
                  <a:lnTo>
                    <a:pt x="77602" y="80518"/>
                  </a:lnTo>
                  <a:lnTo>
                    <a:pt x="121611" y="115034"/>
                  </a:lnTo>
                  <a:lnTo>
                    <a:pt x="148152" y="154686"/>
                  </a:lnTo>
                  <a:lnTo>
                    <a:pt x="166180" y="189670"/>
                  </a:lnTo>
                  <a:lnTo>
                    <a:pt x="172826" y="204724"/>
                  </a:lnTo>
                  <a:lnTo>
                    <a:pt x="149255" y="11049"/>
                  </a:lnTo>
                  <a:lnTo>
                    <a:pt x="146820" y="9322"/>
                  </a:lnTo>
                  <a:lnTo>
                    <a:pt x="139505" y="5524"/>
                  </a:lnTo>
                  <a:lnTo>
                    <a:pt x="127299" y="1726"/>
                  </a:lnTo>
                  <a:lnTo>
                    <a:pt x="110190" y="0"/>
                  </a:lnTo>
                  <a:close/>
                </a:path>
              </a:pathLst>
            </a:custGeom>
            <a:solidFill>
              <a:srgbClr val="A8C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90188" y="2258186"/>
              <a:ext cx="236220" cy="368935"/>
            </a:xfrm>
            <a:custGeom>
              <a:avLst/>
              <a:gdLst/>
              <a:ahLst/>
              <a:cxnLst/>
              <a:rect l="l" t="t" r="r" b="b"/>
              <a:pathLst>
                <a:path w="236219" h="368935">
                  <a:moveTo>
                    <a:pt x="110190" y="0"/>
                  </a:moveTo>
                  <a:lnTo>
                    <a:pt x="61270" y="11049"/>
                  </a:lnTo>
                  <a:lnTo>
                    <a:pt x="15389" y="60210"/>
                  </a:lnTo>
                  <a:lnTo>
                    <a:pt x="3227" y="98266"/>
                  </a:lnTo>
                  <a:lnTo>
                    <a:pt x="0" y="141345"/>
                  </a:lnTo>
                  <a:lnTo>
                    <a:pt x="7018" y="186477"/>
                  </a:lnTo>
                  <a:lnTo>
                    <a:pt x="25595" y="230691"/>
                  </a:lnTo>
                  <a:lnTo>
                    <a:pt x="57041" y="271018"/>
                  </a:lnTo>
                  <a:lnTo>
                    <a:pt x="123287" y="323105"/>
                  </a:lnTo>
                  <a:lnTo>
                    <a:pt x="180494" y="352631"/>
                  </a:lnTo>
                  <a:lnTo>
                    <a:pt x="220675" y="365797"/>
                  </a:lnTo>
                  <a:lnTo>
                    <a:pt x="235844" y="368808"/>
                  </a:lnTo>
                  <a:lnTo>
                    <a:pt x="162628" y="229615"/>
                  </a:lnTo>
                  <a:lnTo>
                    <a:pt x="154984" y="228899"/>
                  </a:lnTo>
                  <a:lnTo>
                    <a:pt x="135527" y="223885"/>
                  </a:lnTo>
                  <a:lnTo>
                    <a:pt x="109468" y="210274"/>
                  </a:lnTo>
                  <a:lnTo>
                    <a:pt x="82021" y="183769"/>
                  </a:lnTo>
                  <a:lnTo>
                    <a:pt x="63926" y="151133"/>
                  </a:lnTo>
                  <a:lnTo>
                    <a:pt x="55726" y="117475"/>
                  </a:lnTo>
                  <a:lnTo>
                    <a:pt x="58433" y="91150"/>
                  </a:lnTo>
                  <a:lnTo>
                    <a:pt x="73055" y="80518"/>
                  </a:lnTo>
                  <a:lnTo>
                    <a:pt x="77602" y="80518"/>
                  </a:lnTo>
                  <a:lnTo>
                    <a:pt x="121611" y="115034"/>
                  </a:lnTo>
                  <a:lnTo>
                    <a:pt x="148152" y="154686"/>
                  </a:lnTo>
                  <a:lnTo>
                    <a:pt x="166180" y="189670"/>
                  </a:lnTo>
                  <a:lnTo>
                    <a:pt x="172826" y="204724"/>
                  </a:lnTo>
                  <a:lnTo>
                    <a:pt x="149255" y="11049"/>
                  </a:lnTo>
                  <a:lnTo>
                    <a:pt x="146820" y="9322"/>
                  </a:lnTo>
                  <a:lnTo>
                    <a:pt x="139505" y="5524"/>
                  </a:lnTo>
                  <a:lnTo>
                    <a:pt x="127299" y="1726"/>
                  </a:lnTo>
                  <a:lnTo>
                    <a:pt x="110190" y="0"/>
                  </a:lnTo>
                  <a:close/>
                </a:path>
              </a:pathLst>
            </a:custGeom>
            <a:ln w="19050">
              <a:solidFill>
                <a:srgbClr val="000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916305" y="2206370"/>
              <a:ext cx="581660" cy="560070"/>
            </a:xfrm>
            <a:custGeom>
              <a:avLst/>
              <a:gdLst/>
              <a:ahLst/>
              <a:cxnLst/>
              <a:rect l="l" t="t" r="r" b="b"/>
              <a:pathLst>
                <a:path w="581660" h="560069">
                  <a:moveTo>
                    <a:pt x="581406" y="0"/>
                  </a:moveTo>
                  <a:lnTo>
                    <a:pt x="0" y="0"/>
                  </a:lnTo>
                  <a:lnTo>
                    <a:pt x="27838" y="252349"/>
                  </a:lnTo>
                  <a:lnTo>
                    <a:pt x="37831" y="309462"/>
                  </a:lnTo>
                  <a:lnTo>
                    <a:pt x="53788" y="362479"/>
                  </a:lnTo>
                  <a:lnTo>
                    <a:pt x="75123" y="410699"/>
                  </a:lnTo>
                  <a:lnTo>
                    <a:pt x="101252" y="453422"/>
                  </a:lnTo>
                  <a:lnTo>
                    <a:pt x="131589" y="489947"/>
                  </a:lnTo>
                  <a:lnTo>
                    <a:pt x="165549" y="519575"/>
                  </a:lnTo>
                  <a:lnTo>
                    <a:pt x="202546" y="541605"/>
                  </a:lnTo>
                  <a:lnTo>
                    <a:pt x="241995" y="555337"/>
                  </a:lnTo>
                  <a:lnTo>
                    <a:pt x="283311" y="560070"/>
                  </a:lnTo>
                  <a:lnTo>
                    <a:pt x="298094" y="560070"/>
                  </a:lnTo>
                  <a:lnTo>
                    <a:pt x="339779" y="555337"/>
                  </a:lnTo>
                  <a:lnTo>
                    <a:pt x="379402" y="541605"/>
                  </a:lnTo>
                  <a:lnTo>
                    <a:pt x="416421" y="519575"/>
                  </a:lnTo>
                  <a:lnTo>
                    <a:pt x="450297" y="489947"/>
                  </a:lnTo>
                  <a:lnTo>
                    <a:pt x="480487" y="453422"/>
                  </a:lnTo>
                  <a:lnTo>
                    <a:pt x="506453" y="410699"/>
                  </a:lnTo>
                  <a:lnTo>
                    <a:pt x="527653" y="362479"/>
                  </a:lnTo>
                  <a:lnTo>
                    <a:pt x="543546" y="309462"/>
                  </a:lnTo>
                  <a:lnTo>
                    <a:pt x="553593" y="252349"/>
                  </a:lnTo>
                  <a:lnTo>
                    <a:pt x="581406" y="0"/>
                  </a:lnTo>
                  <a:close/>
                </a:path>
              </a:pathLst>
            </a:custGeom>
            <a:solidFill>
              <a:srgbClr val="A8C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916305" y="2206370"/>
              <a:ext cx="581660" cy="560070"/>
            </a:xfrm>
            <a:custGeom>
              <a:avLst/>
              <a:gdLst/>
              <a:ahLst/>
              <a:cxnLst/>
              <a:rect l="l" t="t" r="r" b="b"/>
              <a:pathLst>
                <a:path w="581660" h="560069">
                  <a:moveTo>
                    <a:pt x="0" y="0"/>
                  </a:moveTo>
                  <a:lnTo>
                    <a:pt x="27838" y="252349"/>
                  </a:lnTo>
                  <a:lnTo>
                    <a:pt x="37831" y="309462"/>
                  </a:lnTo>
                  <a:lnTo>
                    <a:pt x="53788" y="362479"/>
                  </a:lnTo>
                  <a:lnTo>
                    <a:pt x="75123" y="410699"/>
                  </a:lnTo>
                  <a:lnTo>
                    <a:pt x="101252" y="453422"/>
                  </a:lnTo>
                  <a:lnTo>
                    <a:pt x="131589" y="489947"/>
                  </a:lnTo>
                  <a:lnTo>
                    <a:pt x="165549" y="519575"/>
                  </a:lnTo>
                  <a:lnTo>
                    <a:pt x="202546" y="541605"/>
                  </a:lnTo>
                  <a:lnTo>
                    <a:pt x="241995" y="555337"/>
                  </a:lnTo>
                  <a:lnTo>
                    <a:pt x="283311" y="560070"/>
                  </a:lnTo>
                  <a:lnTo>
                    <a:pt x="298094" y="560070"/>
                  </a:lnTo>
                  <a:lnTo>
                    <a:pt x="339779" y="555337"/>
                  </a:lnTo>
                  <a:lnTo>
                    <a:pt x="379402" y="541605"/>
                  </a:lnTo>
                  <a:lnTo>
                    <a:pt x="416421" y="519575"/>
                  </a:lnTo>
                  <a:lnTo>
                    <a:pt x="450297" y="489947"/>
                  </a:lnTo>
                  <a:lnTo>
                    <a:pt x="480487" y="453422"/>
                  </a:lnTo>
                  <a:lnTo>
                    <a:pt x="506453" y="410699"/>
                  </a:lnTo>
                  <a:lnTo>
                    <a:pt x="527653" y="362479"/>
                  </a:lnTo>
                  <a:lnTo>
                    <a:pt x="543546" y="309462"/>
                  </a:lnTo>
                  <a:lnTo>
                    <a:pt x="553593" y="252349"/>
                  </a:lnTo>
                  <a:lnTo>
                    <a:pt x="581406" y="0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000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916305" y="2106548"/>
              <a:ext cx="581660" cy="200660"/>
            </a:xfrm>
            <a:custGeom>
              <a:avLst/>
              <a:gdLst/>
              <a:ahLst/>
              <a:cxnLst/>
              <a:rect l="l" t="t" r="r" b="b"/>
              <a:pathLst>
                <a:path w="581660" h="200660">
                  <a:moveTo>
                    <a:pt x="290703" y="0"/>
                  </a:moveTo>
                  <a:lnTo>
                    <a:pt x="224226" y="2604"/>
                  </a:lnTo>
                  <a:lnTo>
                    <a:pt x="163107" y="10045"/>
                  </a:lnTo>
                  <a:lnTo>
                    <a:pt x="109121" y="21763"/>
                  </a:lnTo>
                  <a:lnTo>
                    <a:pt x="64043" y="37198"/>
                  </a:lnTo>
                  <a:lnTo>
                    <a:pt x="29646" y="55789"/>
                  </a:lnTo>
                  <a:lnTo>
                    <a:pt x="0" y="100203"/>
                  </a:lnTo>
                  <a:lnTo>
                    <a:pt x="7707" y="123588"/>
                  </a:lnTo>
                  <a:lnTo>
                    <a:pt x="64043" y="163421"/>
                  </a:lnTo>
                  <a:lnTo>
                    <a:pt x="109121" y="178802"/>
                  </a:lnTo>
                  <a:lnTo>
                    <a:pt x="163107" y="190448"/>
                  </a:lnTo>
                  <a:lnTo>
                    <a:pt x="224226" y="197827"/>
                  </a:lnTo>
                  <a:lnTo>
                    <a:pt x="290703" y="200406"/>
                  </a:lnTo>
                  <a:lnTo>
                    <a:pt x="357631" y="197827"/>
                  </a:lnTo>
                  <a:lnTo>
                    <a:pt x="418925" y="190448"/>
                  </a:lnTo>
                  <a:lnTo>
                    <a:pt x="472886" y="178802"/>
                  </a:lnTo>
                  <a:lnTo>
                    <a:pt x="517814" y="163421"/>
                  </a:lnTo>
                  <a:lnTo>
                    <a:pt x="552010" y="144838"/>
                  </a:lnTo>
                  <a:lnTo>
                    <a:pt x="581406" y="100203"/>
                  </a:lnTo>
                  <a:lnTo>
                    <a:pt x="573773" y="76977"/>
                  </a:lnTo>
                  <a:lnTo>
                    <a:pt x="517814" y="37198"/>
                  </a:lnTo>
                  <a:lnTo>
                    <a:pt x="472886" y="21763"/>
                  </a:lnTo>
                  <a:lnTo>
                    <a:pt x="418925" y="10045"/>
                  </a:lnTo>
                  <a:lnTo>
                    <a:pt x="357631" y="2604"/>
                  </a:lnTo>
                  <a:lnTo>
                    <a:pt x="290703" y="0"/>
                  </a:lnTo>
                  <a:close/>
                </a:path>
              </a:pathLst>
            </a:custGeom>
            <a:solidFill>
              <a:srgbClr val="D4E6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916305" y="2106548"/>
              <a:ext cx="581660" cy="200660"/>
            </a:xfrm>
            <a:custGeom>
              <a:avLst/>
              <a:gdLst/>
              <a:ahLst/>
              <a:cxnLst/>
              <a:rect l="l" t="t" r="r" b="b"/>
              <a:pathLst>
                <a:path w="581660" h="200660">
                  <a:moveTo>
                    <a:pt x="290703" y="0"/>
                  </a:moveTo>
                  <a:lnTo>
                    <a:pt x="224226" y="2604"/>
                  </a:lnTo>
                  <a:lnTo>
                    <a:pt x="163107" y="10045"/>
                  </a:lnTo>
                  <a:lnTo>
                    <a:pt x="109121" y="21763"/>
                  </a:lnTo>
                  <a:lnTo>
                    <a:pt x="64043" y="37198"/>
                  </a:lnTo>
                  <a:lnTo>
                    <a:pt x="29646" y="55789"/>
                  </a:lnTo>
                  <a:lnTo>
                    <a:pt x="0" y="100203"/>
                  </a:lnTo>
                  <a:lnTo>
                    <a:pt x="7707" y="123588"/>
                  </a:lnTo>
                  <a:lnTo>
                    <a:pt x="64043" y="163421"/>
                  </a:lnTo>
                  <a:lnTo>
                    <a:pt x="109121" y="178802"/>
                  </a:lnTo>
                  <a:lnTo>
                    <a:pt x="163107" y="190448"/>
                  </a:lnTo>
                  <a:lnTo>
                    <a:pt x="224226" y="197827"/>
                  </a:lnTo>
                  <a:lnTo>
                    <a:pt x="290703" y="200406"/>
                  </a:lnTo>
                  <a:lnTo>
                    <a:pt x="357631" y="197827"/>
                  </a:lnTo>
                  <a:lnTo>
                    <a:pt x="418925" y="190448"/>
                  </a:lnTo>
                  <a:lnTo>
                    <a:pt x="472886" y="178802"/>
                  </a:lnTo>
                  <a:lnTo>
                    <a:pt x="517814" y="163421"/>
                  </a:lnTo>
                  <a:lnTo>
                    <a:pt x="552010" y="144838"/>
                  </a:lnTo>
                  <a:lnTo>
                    <a:pt x="581406" y="100203"/>
                  </a:lnTo>
                  <a:lnTo>
                    <a:pt x="573773" y="76977"/>
                  </a:lnTo>
                  <a:lnTo>
                    <a:pt x="517814" y="37198"/>
                  </a:lnTo>
                  <a:lnTo>
                    <a:pt x="472886" y="21763"/>
                  </a:lnTo>
                  <a:lnTo>
                    <a:pt x="418925" y="10045"/>
                  </a:lnTo>
                  <a:lnTo>
                    <a:pt x="357631" y="2604"/>
                  </a:lnTo>
                  <a:lnTo>
                    <a:pt x="290703" y="0"/>
                  </a:lnTo>
                  <a:close/>
                </a:path>
              </a:pathLst>
            </a:custGeom>
            <a:ln w="19049">
              <a:solidFill>
                <a:srgbClr val="000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943737" y="2121788"/>
              <a:ext cx="525780" cy="162560"/>
            </a:xfrm>
            <a:custGeom>
              <a:avLst/>
              <a:gdLst/>
              <a:ahLst/>
              <a:cxnLst/>
              <a:rect l="l" t="t" r="r" b="b"/>
              <a:pathLst>
                <a:path w="525780" h="162560">
                  <a:moveTo>
                    <a:pt x="262890" y="0"/>
                  </a:moveTo>
                  <a:lnTo>
                    <a:pt x="192881" y="2976"/>
                  </a:lnTo>
                  <a:lnTo>
                    <a:pt x="130048" y="11321"/>
                  </a:lnTo>
                  <a:lnTo>
                    <a:pt x="76866" y="24161"/>
                  </a:lnTo>
                  <a:lnTo>
                    <a:pt x="35814" y="40621"/>
                  </a:lnTo>
                  <a:lnTo>
                    <a:pt x="0" y="80899"/>
                  </a:lnTo>
                  <a:lnTo>
                    <a:pt x="9366" y="102186"/>
                  </a:lnTo>
                  <a:lnTo>
                    <a:pt x="76866" y="138080"/>
                  </a:lnTo>
                  <a:lnTo>
                    <a:pt x="130048" y="150965"/>
                  </a:lnTo>
                  <a:lnTo>
                    <a:pt x="192881" y="159327"/>
                  </a:lnTo>
                  <a:lnTo>
                    <a:pt x="262890" y="162306"/>
                  </a:lnTo>
                  <a:lnTo>
                    <a:pt x="332766" y="159327"/>
                  </a:lnTo>
                  <a:lnTo>
                    <a:pt x="395562" y="150965"/>
                  </a:lnTo>
                  <a:lnTo>
                    <a:pt x="448770" y="138080"/>
                  </a:lnTo>
                  <a:lnTo>
                    <a:pt x="489881" y="121534"/>
                  </a:lnTo>
                  <a:lnTo>
                    <a:pt x="525780" y="80899"/>
                  </a:lnTo>
                  <a:lnTo>
                    <a:pt x="516387" y="59825"/>
                  </a:lnTo>
                  <a:lnTo>
                    <a:pt x="448770" y="24161"/>
                  </a:lnTo>
                  <a:lnTo>
                    <a:pt x="395562" y="11321"/>
                  </a:lnTo>
                  <a:lnTo>
                    <a:pt x="332766" y="2976"/>
                  </a:lnTo>
                  <a:lnTo>
                    <a:pt x="262890" y="0"/>
                  </a:lnTo>
                  <a:close/>
                </a:path>
              </a:pathLst>
            </a:custGeom>
            <a:solidFill>
              <a:srgbClr val="000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943737" y="2121788"/>
              <a:ext cx="525780" cy="162560"/>
            </a:xfrm>
            <a:custGeom>
              <a:avLst/>
              <a:gdLst/>
              <a:ahLst/>
              <a:cxnLst/>
              <a:rect l="l" t="t" r="r" b="b"/>
              <a:pathLst>
                <a:path w="525780" h="162560">
                  <a:moveTo>
                    <a:pt x="262890" y="0"/>
                  </a:moveTo>
                  <a:lnTo>
                    <a:pt x="192881" y="2976"/>
                  </a:lnTo>
                  <a:lnTo>
                    <a:pt x="130048" y="11321"/>
                  </a:lnTo>
                  <a:lnTo>
                    <a:pt x="76866" y="24161"/>
                  </a:lnTo>
                  <a:lnTo>
                    <a:pt x="35814" y="40621"/>
                  </a:lnTo>
                  <a:lnTo>
                    <a:pt x="0" y="80899"/>
                  </a:lnTo>
                  <a:lnTo>
                    <a:pt x="9366" y="102186"/>
                  </a:lnTo>
                  <a:lnTo>
                    <a:pt x="76866" y="138080"/>
                  </a:lnTo>
                  <a:lnTo>
                    <a:pt x="130048" y="150965"/>
                  </a:lnTo>
                  <a:lnTo>
                    <a:pt x="192881" y="159327"/>
                  </a:lnTo>
                  <a:lnTo>
                    <a:pt x="262890" y="162306"/>
                  </a:lnTo>
                  <a:lnTo>
                    <a:pt x="332766" y="159327"/>
                  </a:lnTo>
                  <a:lnTo>
                    <a:pt x="395562" y="150965"/>
                  </a:lnTo>
                  <a:lnTo>
                    <a:pt x="448770" y="138080"/>
                  </a:lnTo>
                  <a:lnTo>
                    <a:pt x="489881" y="121534"/>
                  </a:lnTo>
                  <a:lnTo>
                    <a:pt x="525780" y="80899"/>
                  </a:lnTo>
                  <a:lnTo>
                    <a:pt x="516387" y="59825"/>
                  </a:lnTo>
                  <a:lnTo>
                    <a:pt x="448770" y="24161"/>
                  </a:lnTo>
                  <a:lnTo>
                    <a:pt x="395562" y="11321"/>
                  </a:lnTo>
                  <a:lnTo>
                    <a:pt x="332766" y="2976"/>
                  </a:lnTo>
                  <a:lnTo>
                    <a:pt x="262890" y="0"/>
                  </a:lnTo>
                  <a:close/>
                </a:path>
              </a:pathLst>
            </a:custGeom>
            <a:ln w="19050">
              <a:solidFill>
                <a:srgbClr val="000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006602" y="2216657"/>
              <a:ext cx="399415" cy="67310"/>
            </a:xfrm>
            <a:custGeom>
              <a:avLst/>
              <a:gdLst/>
              <a:ahLst/>
              <a:cxnLst/>
              <a:rect l="l" t="t" r="r" b="b"/>
              <a:pathLst>
                <a:path w="399415" h="67310">
                  <a:moveTo>
                    <a:pt x="199821" y="0"/>
                  </a:moveTo>
                  <a:lnTo>
                    <a:pt x="139015" y="2623"/>
                  </a:lnTo>
                  <a:lnTo>
                    <a:pt x="83923" y="10128"/>
                  </a:lnTo>
                  <a:lnTo>
                    <a:pt x="36824" y="21967"/>
                  </a:lnTo>
                  <a:lnTo>
                    <a:pt x="0" y="37592"/>
                  </a:lnTo>
                  <a:lnTo>
                    <a:pt x="40592" y="49321"/>
                  </a:lnTo>
                  <a:lnTo>
                    <a:pt x="88418" y="58658"/>
                  </a:lnTo>
                  <a:lnTo>
                    <a:pt x="141990" y="64827"/>
                  </a:lnTo>
                  <a:lnTo>
                    <a:pt x="199821" y="67056"/>
                  </a:lnTo>
                  <a:lnTo>
                    <a:pt x="257666" y="64827"/>
                  </a:lnTo>
                  <a:lnTo>
                    <a:pt x="311203" y="58658"/>
                  </a:lnTo>
                  <a:lnTo>
                    <a:pt x="358916" y="49321"/>
                  </a:lnTo>
                  <a:lnTo>
                    <a:pt x="399287" y="37592"/>
                  </a:lnTo>
                  <a:lnTo>
                    <a:pt x="362810" y="21967"/>
                  </a:lnTo>
                  <a:lnTo>
                    <a:pt x="316061" y="10128"/>
                  </a:lnTo>
                  <a:lnTo>
                    <a:pt x="261060" y="2623"/>
                  </a:lnTo>
                  <a:lnTo>
                    <a:pt x="199821" y="0"/>
                  </a:lnTo>
                  <a:close/>
                </a:path>
              </a:pathLst>
            </a:custGeom>
            <a:solidFill>
              <a:srgbClr val="FF94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053858" y="2239517"/>
              <a:ext cx="29845" cy="17145"/>
            </a:xfrm>
            <a:custGeom>
              <a:avLst/>
              <a:gdLst/>
              <a:ahLst/>
              <a:cxnLst/>
              <a:rect l="l" t="t" r="r" b="b"/>
              <a:pathLst>
                <a:path w="29844" h="17144">
                  <a:moveTo>
                    <a:pt x="23698" y="0"/>
                  </a:moveTo>
                  <a:lnTo>
                    <a:pt x="14846" y="0"/>
                  </a:lnTo>
                  <a:lnTo>
                    <a:pt x="7429" y="0"/>
                  </a:lnTo>
                  <a:lnTo>
                    <a:pt x="0" y="4064"/>
                  </a:lnTo>
                  <a:lnTo>
                    <a:pt x="0" y="12700"/>
                  </a:lnTo>
                  <a:lnTo>
                    <a:pt x="7429" y="16764"/>
                  </a:lnTo>
                  <a:lnTo>
                    <a:pt x="23698" y="16764"/>
                  </a:lnTo>
                  <a:lnTo>
                    <a:pt x="29705" y="12700"/>
                  </a:lnTo>
                  <a:lnTo>
                    <a:pt x="29705" y="4064"/>
                  </a:lnTo>
                  <a:lnTo>
                    <a:pt x="23698" y="0"/>
                  </a:lnTo>
                  <a:close/>
                </a:path>
              </a:pathLst>
            </a:custGeom>
            <a:solidFill>
              <a:srgbClr val="A067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050798" y="2233421"/>
              <a:ext cx="33655" cy="22860"/>
            </a:xfrm>
            <a:custGeom>
              <a:avLst/>
              <a:gdLst/>
              <a:ahLst/>
              <a:cxnLst/>
              <a:rect l="l" t="t" r="r" b="b"/>
              <a:pathLst>
                <a:path w="33655" h="22860">
                  <a:moveTo>
                    <a:pt x="17449" y="0"/>
                  </a:moveTo>
                  <a:lnTo>
                    <a:pt x="7327" y="0"/>
                  </a:lnTo>
                  <a:lnTo>
                    <a:pt x="2793" y="8128"/>
                  </a:lnTo>
                  <a:lnTo>
                    <a:pt x="1396" y="14731"/>
                  </a:lnTo>
                  <a:lnTo>
                    <a:pt x="0" y="22860"/>
                  </a:lnTo>
                  <a:lnTo>
                    <a:pt x="8737" y="22860"/>
                  </a:lnTo>
                  <a:lnTo>
                    <a:pt x="2793" y="18796"/>
                  </a:lnTo>
                  <a:lnTo>
                    <a:pt x="2793" y="12700"/>
                  </a:lnTo>
                  <a:lnTo>
                    <a:pt x="5930" y="10160"/>
                  </a:lnTo>
                  <a:lnTo>
                    <a:pt x="10121" y="8128"/>
                  </a:lnTo>
                  <a:lnTo>
                    <a:pt x="10121" y="6096"/>
                  </a:lnTo>
                  <a:lnTo>
                    <a:pt x="11518" y="4064"/>
                  </a:lnTo>
                  <a:lnTo>
                    <a:pt x="32118" y="4064"/>
                  </a:lnTo>
                  <a:lnTo>
                    <a:pt x="20256" y="2032"/>
                  </a:lnTo>
                  <a:lnTo>
                    <a:pt x="18859" y="2032"/>
                  </a:lnTo>
                  <a:lnTo>
                    <a:pt x="17449" y="0"/>
                  </a:lnTo>
                  <a:close/>
                </a:path>
                <a:path w="33655" h="22860">
                  <a:moveTo>
                    <a:pt x="32118" y="4064"/>
                  </a:moveTo>
                  <a:lnTo>
                    <a:pt x="16065" y="4064"/>
                  </a:lnTo>
                  <a:lnTo>
                    <a:pt x="17449" y="6096"/>
                  </a:lnTo>
                  <a:lnTo>
                    <a:pt x="26187" y="6096"/>
                  </a:lnTo>
                  <a:lnTo>
                    <a:pt x="32118" y="10160"/>
                  </a:lnTo>
                  <a:lnTo>
                    <a:pt x="32118" y="18796"/>
                  </a:lnTo>
                  <a:lnTo>
                    <a:pt x="26187" y="22860"/>
                  </a:lnTo>
                  <a:lnTo>
                    <a:pt x="33515" y="22860"/>
                  </a:lnTo>
                  <a:lnTo>
                    <a:pt x="33515" y="14731"/>
                  </a:lnTo>
                  <a:lnTo>
                    <a:pt x="32118" y="4064"/>
                  </a:lnTo>
                  <a:close/>
                </a:path>
              </a:pathLst>
            </a:custGeom>
            <a:solidFill>
              <a:srgbClr val="FFE499">
                <a:alpha val="5372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053858" y="2239517"/>
              <a:ext cx="29845" cy="17145"/>
            </a:xfrm>
            <a:custGeom>
              <a:avLst/>
              <a:gdLst/>
              <a:ahLst/>
              <a:cxnLst/>
              <a:rect l="l" t="t" r="r" b="b"/>
              <a:pathLst>
                <a:path w="29844" h="17144">
                  <a:moveTo>
                    <a:pt x="23698" y="0"/>
                  </a:moveTo>
                  <a:lnTo>
                    <a:pt x="14846" y="0"/>
                  </a:lnTo>
                  <a:lnTo>
                    <a:pt x="14846" y="2032"/>
                  </a:lnTo>
                  <a:lnTo>
                    <a:pt x="13436" y="4064"/>
                  </a:lnTo>
                  <a:lnTo>
                    <a:pt x="7429" y="4064"/>
                  </a:lnTo>
                  <a:lnTo>
                    <a:pt x="7429" y="2032"/>
                  </a:lnTo>
                  <a:lnTo>
                    <a:pt x="3174" y="4064"/>
                  </a:lnTo>
                  <a:lnTo>
                    <a:pt x="0" y="6604"/>
                  </a:lnTo>
                  <a:lnTo>
                    <a:pt x="0" y="12700"/>
                  </a:lnTo>
                  <a:lnTo>
                    <a:pt x="6007" y="16764"/>
                  </a:lnTo>
                  <a:lnTo>
                    <a:pt x="23698" y="16764"/>
                  </a:lnTo>
                  <a:lnTo>
                    <a:pt x="29705" y="12700"/>
                  </a:lnTo>
                  <a:lnTo>
                    <a:pt x="29705" y="4064"/>
                  </a:lnTo>
                  <a:lnTo>
                    <a:pt x="23698" y="0"/>
                  </a:lnTo>
                  <a:close/>
                </a:path>
              </a:pathLst>
            </a:custGeom>
            <a:solidFill>
              <a:srgbClr val="585858">
                <a:alpha val="1803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060716" y="2237993"/>
              <a:ext cx="7620" cy="3810"/>
            </a:xfrm>
            <a:custGeom>
              <a:avLst/>
              <a:gdLst/>
              <a:ahLst/>
              <a:cxnLst/>
              <a:rect l="l" t="t" r="r" b="b"/>
              <a:pathLst>
                <a:path w="7619" h="3810">
                  <a:moveTo>
                    <a:pt x="6146" y="0"/>
                  </a:moveTo>
                  <a:lnTo>
                    <a:pt x="1447" y="0"/>
                  </a:lnTo>
                  <a:lnTo>
                    <a:pt x="0" y="1905"/>
                  </a:lnTo>
                  <a:lnTo>
                    <a:pt x="0" y="3810"/>
                  </a:lnTo>
                  <a:lnTo>
                    <a:pt x="1447" y="3810"/>
                  </a:lnTo>
                  <a:lnTo>
                    <a:pt x="4711" y="1905"/>
                  </a:lnTo>
                  <a:lnTo>
                    <a:pt x="7594" y="1905"/>
                  </a:lnTo>
                  <a:lnTo>
                    <a:pt x="6146" y="0"/>
                  </a:lnTo>
                  <a:close/>
                </a:path>
              </a:pathLst>
            </a:custGeom>
            <a:solidFill>
              <a:srgbClr val="EFC7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060716" y="2239517"/>
              <a:ext cx="7620" cy="5080"/>
            </a:xfrm>
            <a:custGeom>
              <a:avLst/>
              <a:gdLst/>
              <a:ahLst/>
              <a:cxnLst/>
              <a:rect l="l" t="t" r="r" b="b"/>
              <a:pathLst>
                <a:path w="7619" h="5080">
                  <a:moveTo>
                    <a:pt x="7594" y="0"/>
                  </a:moveTo>
                  <a:lnTo>
                    <a:pt x="4711" y="0"/>
                  </a:lnTo>
                  <a:lnTo>
                    <a:pt x="1447" y="2286"/>
                  </a:lnTo>
                  <a:lnTo>
                    <a:pt x="0" y="2286"/>
                  </a:lnTo>
                  <a:lnTo>
                    <a:pt x="0" y="4572"/>
                  </a:lnTo>
                  <a:lnTo>
                    <a:pt x="6146" y="4572"/>
                  </a:lnTo>
                  <a:lnTo>
                    <a:pt x="7594" y="2286"/>
                  </a:lnTo>
                  <a:lnTo>
                    <a:pt x="7594" y="0"/>
                  </a:lnTo>
                  <a:close/>
                </a:path>
              </a:pathLst>
            </a:custGeom>
            <a:solidFill>
              <a:srgbClr val="FFFFFF">
                <a:alpha val="4039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104912" y="2264663"/>
              <a:ext cx="19050" cy="8890"/>
            </a:xfrm>
            <a:custGeom>
              <a:avLst/>
              <a:gdLst/>
              <a:ahLst/>
              <a:cxnLst/>
              <a:rect l="l" t="t" r="r" b="b"/>
              <a:pathLst>
                <a:path w="19050" h="8889">
                  <a:moveTo>
                    <a:pt x="14795" y="0"/>
                  </a:moveTo>
                  <a:lnTo>
                    <a:pt x="10223" y="0"/>
                  </a:lnTo>
                  <a:lnTo>
                    <a:pt x="4584" y="0"/>
                  </a:lnTo>
                  <a:lnTo>
                    <a:pt x="0" y="2032"/>
                  </a:lnTo>
                  <a:lnTo>
                    <a:pt x="0" y="6477"/>
                  </a:lnTo>
                  <a:lnTo>
                    <a:pt x="4584" y="8382"/>
                  </a:lnTo>
                  <a:lnTo>
                    <a:pt x="14795" y="8382"/>
                  </a:lnTo>
                  <a:lnTo>
                    <a:pt x="19024" y="6477"/>
                  </a:lnTo>
                  <a:lnTo>
                    <a:pt x="19024" y="2032"/>
                  </a:lnTo>
                  <a:lnTo>
                    <a:pt x="14795" y="0"/>
                  </a:lnTo>
                  <a:close/>
                </a:path>
              </a:pathLst>
            </a:custGeom>
            <a:solidFill>
              <a:srgbClr val="A067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103388" y="2260853"/>
              <a:ext cx="22225" cy="12700"/>
            </a:xfrm>
            <a:custGeom>
              <a:avLst/>
              <a:gdLst/>
              <a:ahLst/>
              <a:cxnLst/>
              <a:rect l="l" t="t" r="r" b="b"/>
              <a:pathLst>
                <a:path w="22225" h="12700">
                  <a:moveTo>
                    <a:pt x="1396" y="7874"/>
                  </a:moveTo>
                  <a:lnTo>
                    <a:pt x="0" y="12192"/>
                  </a:lnTo>
                  <a:lnTo>
                    <a:pt x="5956" y="12192"/>
                  </a:lnTo>
                  <a:lnTo>
                    <a:pt x="1396" y="10287"/>
                  </a:lnTo>
                  <a:lnTo>
                    <a:pt x="1396" y="7874"/>
                  </a:lnTo>
                  <a:close/>
                </a:path>
                <a:path w="22225" h="12700">
                  <a:moveTo>
                    <a:pt x="20319" y="1905"/>
                  </a:moveTo>
                  <a:lnTo>
                    <a:pt x="11569" y="1905"/>
                  </a:lnTo>
                  <a:lnTo>
                    <a:pt x="11569" y="3937"/>
                  </a:lnTo>
                  <a:lnTo>
                    <a:pt x="16116" y="3937"/>
                  </a:lnTo>
                  <a:lnTo>
                    <a:pt x="20319" y="5842"/>
                  </a:lnTo>
                  <a:lnTo>
                    <a:pt x="20319" y="10287"/>
                  </a:lnTo>
                  <a:lnTo>
                    <a:pt x="16116" y="12192"/>
                  </a:lnTo>
                  <a:lnTo>
                    <a:pt x="22085" y="12192"/>
                  </a:lnTo>
                  <a:lnTo>
                    <a:pt x="22085" y="7747"/>
                  </a:lnTo>
                  <a:lnTo>
                    <a:pt x="20319" y="1905"/>
                  </a:lnTo>
                  <a:close/>
                </a:path>
                <a:path w="22225" h="12700">
                  <a:moveTo>
                    <a:pt x="13322" y="0"/>
                  </a:moveTo>
                  <a:lnTo>
                    <a:pt x="4546" y="0"/>
                  </a:lnTo>
                  <a:lnTo>
                    <a:pt x="1396" y="3937"/>
                  </a:lnTo>
                  <a:lnTo>
                    <a:pt x="1396" y="5842"/>
                  </a:lnTo>
                  <a:lnTo>
                    <a:pt x="2793" y="3937"/>
                  </a:lnTo>
                  <a:lnTo>
                    <a:pt x="5956" y="3937"/>
                  </a:lnTo>
                  <a:lnTo>
                    <a:pt x="5956" y="1905"/>
                  </a:lnTo>
                  <a:lnTo>
                    <a:pt x="20319" y="1905"/>
                  </a:lnTo>
                  <a:lnTo>
                    <a:pt x="13322" y="0"/>
                  </a:lnTo>
                  <a:close/>
                </a:path>
              </a:pathLst>
            </a:custGeom>
            <a:solidFill>
              <a:srgbClr val="FFE499">
                <a:alpha val="5372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104912" y="2264663"/>
              <a:ext cx="19050" cy="8890"/>
            </a:xfrm>
            <a:custGeom>
              <a:avLst/>
              <a:gdLst/>
              <a:ahLst/>
              <a:cxnLst/>
              <a:rect l="l" t="t" r="r" b="b"/>
              <a:pathLst>
                <a:path w="19050" h="8889">
                  <a:moveTo>
                    <a:pt x="14795" y="0"/>
                  </a:moveTo>
                  <a:lnTo>
                    <a:pt x="4584" y="0"/>
                  </a:lnTo>
                  <a:lnTo>
                    <a:pt x="1409" y="0"/>
                  </a:lnTo>
                  <a:lnTo>
                    <a:pt x="0" y="2032"/>
                  </a:lnTo>
                  <a:lnTo>
                    <a:pt x="0" y="6477"/>
                  </a:lnTo>
                  <a:lnTo>
                    <a:pt x="4584" y="8382"/>
                  </a:lnTo>
                  <a:lnTo>
                    <a:pt x="14795" y="8382"/>
                  </a:lnTo>
                  <a:lnTo>
                    <a:pt x="19024" y="6477"/>
                  </a:lnTo>
                  <a:lnTo>
                    <a:pt x="19024" y="2032"/>
                  </a:lnTo>
                  <a:lnTo>
                    <a:pt x="14795" y="0"/>
                  </a:lnTo>
                  <a:close/>
                </a:path>
              </a:pathLst>
            </a:custGeom>
            <a:solidFill>
              <a:srgbClr val="585858">
                <a:alpha val="1803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109484" y="2262377"/>
              <a:ext cx="6350" cy="2540"/>
            </a:xfrm>
            <a:custGeom>
              <a:avLst/>
              <a:gdLst/>
              <a:ahLst/>
              <a:cxnLst/>
              <a:rect l="l" t="t" r="r" b="b"/>
              <a:pathLst>
                <a:path w="6350" h="2539">
                  <a:moveTo>
                    <a:pt x="6083" y="0"/>
                  </a:moveTo>
                  <a:lnTo>
                    <a:pt x="3035" y="0"/>
                  </a:lnTo>
                  <a:lnTo>
                    <a:pt x="0" y="0"/>
                  </a:lnTo>
                  <a:lnTo>
                    <a:pt x="0" y="2286"/>
                  </a:lnTo>
                  <a:lnTo>
                    <a:pt x="6083" y="2286"/>
                  </a:lnTo>
                  <a:lnTo>
                    <a:pt x="6083" y="0"/>
                  </a:lnTo>
                  <a:close/>
                </a:path>
              </a:pathLst>
            </a:custGeom>
            <a:solidFill>
              <a:srgbClr val="EFC7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161300" y="2231135"/>
              <a:ext cx="13335" cy="8890"/>
            </a:xfrm>
            <a:custGeom>
              <a:avLst/>
              <a:gdLst/>
              <a:ahLst/>
              <a:cxnLst/>
              <a:rect l="l" t="t" r="r" b="b"/>
              <a:pathLst>
                <a:path w="13334" h="8889">
                  <a:moveTo>
                    <a:pt x="10134" y="0"/>
                  </a:moveTo>
                  <a:lnTo>
                    <a:pt x="5587" y="0"/>
                  </a:lnTo>
                  <a:lnTo>
                    <a:pt x="2793" y="0"/>
                  </a:lnTo>
                  <a:lnTo>
                    <a:pt x="0" y="2413"/>
                  </a:lnTo>
                  <a:lnTo>
                    <a:pt x="0" y="6350"/>
                  </a:lnTo>
                  <a:lnTo>
                    <a:pt x="2793" y="8382"/>
                  </a:lnTo>
                  <a:lnTo>
                    <a:pt x="10134" y="8382"/>
                  </a:lnTo>
                  <a:lnTo>
                    <a:pt x="12928" y="6350"/>
                  </a:lnTo>
                  <a:lnTo>
                    <a:pt x="12928" y="2413"/>
                  </a:lnTo>
                  <a:lnTo>
                    <a:pt x="10134" y="0"/>
                  </a:lnTo>
                  <a:close/>
                </a:path>
              </a:pathLst>
            </a:custGeom>
            <a:solidFill>
              <a:srgbClr val="A067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159014" y="2229611"/>
              <a:ext cx="15240" cy="10160"/>
            </a:xfrm>
            <a:custGeom>
              <a:avLst/>
              <a:gdLst/>
              <a:ahLst/>
              <a:cxnLst/>
              <a:rect l="l" t="t" r="r" b="b"/>
              <a:pathLst>
                <a:path w="15240" h="10160">
                  <a:moveTo>
                    <a:pt x="1803" y="6096"/>
                  </a:moveTo>
                  <a:lnTo>
                    <a:pt x="0" y="9906"/>
                  </a:lnTo>
                  <a:lnTo>
                    <a:pt x="4698" y="9906"/>
                  </a:lnTo>
                  <a:lnTo>
                    <a:pt x="1803" y="8001"/>
                  </a:lnTo>
                  <a:lnTo>
                    <a:pt x="1803" y="6096"/>
                  </a:lnTo>
                  <a:close/>
                </a:path>
                <a:path w="15240" h="10160">
                  <a:moveTo>
                    <a:pt x="13460" y="8967"/>
                  </a:moveTo>
                  <a:lnTo>
                    <a:pt x="11137" y="9906"/>
                  </a:lnTo>
                  <a:lnTo>
                    <a:pt x="12090" y="9906"/>
                  </a:lnTo>
                  <a:lnTo>
                    <a:pt x="13460" y="8967"/>
                  </a:lnTo>
                  <a:close/>
                </a:path>
                <a:path w="15240" h="10160">
                  <a:moveTo>
                    <a:pt x="13734" y="8779"/>
                  </a:moveTo>
                  <a:lnTo>
                    <a:pt x="13460" y="8967"/>
                  </a:lnTo>
                  <a:lnTo>
                    <a:pt x="13652" y="8890"/>
                  </a:lnTo>
                  <a:close/>
                </a:path>
                <a:path w="15240" h="10160">
                  <a:moveTo>
                    <a:pt x="14693" y="7493"/>
                  </a:moveTo>
                  <a:lnTo>
                    <a:pt x="13734" y="8779"/>
                  </a:lnTo>
                  <a:lnTo>
                    <a:pt x="13944" y="8636"/>
                  </a:lnTo>
                  <a:lnTo>
                    <a:pt x="14693" y="7493"/>
                  </a:lnTo>
                  <a:close/>
                </a:path>
                <a:path w="15240" h="10160">
                  <a:moveTo>
                    <a:pt x="15123" y="6864"/>
                  </a:moveTo>
                  <a:lnTo>
                    <a:pt x="14693" y="7493"/>
                  </a:lnTo>
                  <a:lnTo>
                    <a:pt x="15036" y="7112"/>
                  </a:lnTo>
                  <a:lnTo>
                    <a:pt x="15123" y="6864"/>
                  </a:lnTo>
                  <a:close/>
                </a:path>
                <a:path w="15240" h="10160">
                  <a:moveTo>
                    <a:pt x="5067" y="635"/>
                  </a:moveTo>
                  <a:lnTo>
                    <a:pt x="2679" y="1778"/>
                  </a:lnTo>
                  <a:lnTo>
                    <a:pt x="1803" y="4699"/>
                  </a:lnTo>
                  <a:lnTo>
                    <a:pt x="1803" y="6096"/>
                  </a:lnTo>
                  <a:lnTo>
                    <a:pt x="3251" y="4191"/>
                  </a:lnTo>
                  <a:lnTo>
                    <a:pt x="4698" y="1905"/>
                  </a:lnTo>
                  <a:lnTo>
                    <a:pt x="4698" y="1143"/>
                  </a:lnTo>
                  <a:lnTo>
                    <a:pt x="5067" y="635"/>
                  </a:lnTo>
                  <a:close/>
                </a:path>
                <a:path w="15240" h="10160">
                  <a:moveTo>
                    <a:pt x="14770" y="4826"/>
                  </a:moveTo>
                  <a:lnTo>
                    <a:pt x="15087" y="5588"/>
                  </a:lnTo>
                  <a:lnTo>
                    <a:pt x="15214" y="6096"/>
                  </a:lnTo>
                  <a:lnTo>
                    <a:pt x="15173" y="5588"/>
                  </a:lnTo>
                  <a:lnTo>
                    <a:pt x="15049" y="5207"/>
                  </a:lnTo>
                  <a:lnTo>
                    <a:pt x="14770" y="4826"/>
                  </a:lnTo>
                  <a:close/>
                </a:path>
                <a:path w="15240" h="10160">
                  <a:moveTo>
                    <a:pt x="12331" y="0"/>
                  </a:moveTo>
                  <a:lnTo>
                    <a:pt x="6921" y="0"/>
                  </a:lnTo>
                  <a:lnTo>
                    <a:pt x="6629" y="127"/>
                  </a:lnTo>
                  <a:lnTo>
                    <a:pt x="7607" y="381"/>
                  </a:lnTo>
                  <a:lnTo>
                    <a:pt x="7607" y="1905"/>
                  </a:lnTo>
                  <a:lnTo>
                    <a:pt x="11239" y="1905"/>
                  </a:lnTo>
                  <a:lnTo>
                    <a:pt x="13779" y="3302"/>
                  </a:lnTo>
                  <a:lnTo>
                    <a:pt x="14770" y="4826"/>
                  </a:lnTo>
                  <a:lnTo>
                    <a:pt x="14046" y="3048"/>
                  </a:lnTo>
                  <a:lnTo>
                    <a:pt x="12331" y="0"/>
                  </a:lnTo>
                  <a:close/>
                </a:path>
                <a:path w="15240" h="10160">
                  <a:moveTo>
                    <a:pt x="6476" y="0"/>
                  </a:moveTo>
                  <a:lnTo>
                    <a:pt x="5626" y="0"/>
                  </a:lnTo>
                  <a:lnTo>
                    <a:pt x="5283" y="254"/>
                  </a:lnTo>
                  <a:lnTo>
                    <a:pt x="5067" y="635"/>
                  </a:lnTo>
                  <a:lnTo>
                    <a:pt x="5524" y="381"/>
                  </a:lnTo>
                  <a:lnTo>
                    <a:pt x="6045" y="127"/>
                  </a:lnTo>
                  <a:lnTo>
                    <a:pt x="6629" y="127"/>
                  </a:lnTo>
                  <a:lnTo>
                    <a:pt x="6476" y="0"/>
                  </a:lnTo>
                  <a:close/>
                </a:path>
              </a:pathLst>
            </a:custGeom>
            <a:solidFill>
              <a:srgbClr val="FFE499">
                <a:alpha val="5372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161300" y="2231135"/>
              <a:ext cx="13335" cy="8890"/>
            </a:xfrm>
            <a:custGeom>
              <a:avLst/>
              <a:gdLst/>
              <a:ahLst/>
              <a:cxnLst/>
              <a:rect l="l" t="t" r="r" b="b"/>
              <a:pathLst>
                <a:path w="13334" h="8889">
                  <a:moveTo>
                    <a:pt x="10134" y="0"/>
                  </a:moveTo>
                  <a:lnTo>
                    <a:pt x="5587" y="0"/>
                  </a:lnTo>
                  <a:lnTo>
                    <a:pt x="5587" y="2413"/>
                  </a:lnTo>
                  <a:lnTo>
                    <a:pt x="1396" y="2413"/>
                  </a:lnTo>
                  <a:lnTo>
                    <a:pt x="0" y="4445"/>
                  </a:lnTo>
                  <a:lnTo>
                    <a:pt x="0" y="6350"/>
                  </a:lnTo>
                  <a:lnTo>
                    <a:pt x="2793" y="8382"/>
                  </a:lnTo>
                  <a:lnTo>
                    <a:pt x="10134" y="8382"/>
                  </a:lnTo>
                  <a:lnTo>
                    <a:pt x="12928" y="6350"/>
                  </a:lnTo>
                  <a:lnTo>
                    <a:pt x="12928" y="2413"/>
                  </a:lnTo>
                  <a:lnTo>
                    <a:pt x="2793" y="2413"/>
                  </a:lnTo>
                  <a:lnTo>
                    <a:pt x="2793" y="0"/>
                  </a:lnTo>
                  <a:lnTo>
                    <a:pt x="10134" y="0"/>
                  </a:lnTo>
                  <a:close/>
                </a:path>
              </a:pathLst>
            </a:custGeom>
            <a:solidFill>
              <a:srgbClr val="585858">
                <a:alpha val="1803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163574" y="2229611"/>
              <a:ext cx="3175" cy="1905"/>
            </a:xfrm>
            <a:custGeom>
              <a:avLst/>
              <a:gdLst/>
              <a:ahLst/>
              <a:cxnLst/>
              <a:rect l="l" t="t" r="r" b="b"/>
              <a:pathLst>
                <a:path w="3175" h="1905">
                  <a:moveTo>
                    <a:pt x="3047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3047" y="1524"/>
                  </a:lnTo>
                  <a:lnTo>
                    <a:pt x="3047" y="0"/>
                  </a:lnTo>
                  <a:close/>
                </a:path>
              </a:pathLst>
            </a:custGeom>
            <a:solidFill>
              <a:srgbClr val="EFC7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163574" y="2231135"/>
              <a:ext cx="3175" cy="2540"/>
            </a:xfrm>
            <a:custGeom>
              <a:avLst/>
              <a:gdLst/>
              <a:ahLst/>
              <a:cxnLst/>
              <a:rect l="l" t="t" r="r" b="b"/>
              <a:pathLst>
                <a:path w="3175" h="2539">
                  <a:moveTo>
                    <a:pt x="0" y="0"/>
                  </a:moveTo>
                  <a:lnTo>
                    <a:pt x="0" y="2286"/>
                  </a:lnTo>
                  <a:lnTo>
                    <a:pt x="3048" y="2286"/>
                  </a:lnTo>
                  <a:lnTo>
                    <a:pt x="30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4039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1191260" y="4207764"/>
            <a:ext cx="715010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0734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00004D"/>
                </a:solidFill>
                <a:latin typeface="Microsoft Sans Serif"/>
                <a:cs typeface="Microsoft Sans Serif"/>
              </a:rPr>
              <a:t>В</a:t>
            </a:r>
            <a:r>
              <a:rPr sz="1200" spc="20" dirty="0">
                <a:solidFill>
                  <a:srgbClr val="00004D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00004D"/>
                </a:solidFill>
                <a:latin typeface="Microsoft Sans Serif"/>
                <a:cs typeface="Microsoft Sans Serif"/>
              </a:rPr>
              <a:t>игре</a:t>
            </a:r>
            <a:r>
              <a:rPr sz="1200" spc="15" dirty="0">
                <a:solidFill>
                  <a:srgbClr val="00004D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00004D"/>
                </a:solidFill>
                <a:latin typeface="Microsoft Sans Serif"/>
                <a:cs typeface="Microsoft Sans Serif"/>
              </a:rPr>
              <a:t>Minecraft</a:t>
            </a:r>
            <a:r>
              <a:rPr sz="1200" spc="10" dirty="0">
                <a:solidFill>
                  <a:srgbClr val="00004D"/>
                </a:solidFill>
                <a:latin typeface="Microsoft Sans Serif"/>
                <a:cs typeface="Microsoft Sans Serif"/>
              </a:rPr>
              <a:t> </a:t>
            </a:r>
            <a:r>
              <a:rPr sz="1200" spc="-20" dirty="0">
                <a:solidFill>
                  <a:srgbClr val="00004D"/>
                </a:solidFill>
                <a:latin typeface="Microsoft Sans Serif"/>
                <a:cs typeface="Microsoft Sans Serif"/>
              </a:rPr>
              <a:t>можно</a:t>
            </a:r>
            <a:r>
              <a:rPr sz="1200" spc="20" dirty="0">
                <a:solidFill>
                  <a:srgbClr val="00004D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00004D"/>
                </a:solidFill>
                <a:latin typeface="Microsoft Sans Serif"/>
                <a:cs typeface="Microsoft Sans Serif"/>
              </a:rPr>
              <a:t>не</a:t>
            </a:r>
            <a:r>
              <a:rPr sz="1200" spc="20" dirty="0">
                <a:solidFill>
                  <a:srgbClr val="00004D"/>
                </a:solidFill>
                <a:latin typeface="Microsoft Sans Serif"/>
                <a:cs typeface="Microsoft Sans Serif"/>
              </a:rPr>
              <a:t> </a:t>
            </a:r>
            <a:r>
              <a:rPr sz="1200" spc="-15" dirty="0">
                <a:solidFill>
                  <a:srgbClr val="00004D"/>
                </a:solidFill>
                <a:latin typeface="Microsoft Sans Serif"/>
                <a:cs typeface="Microsoft Sans Serif"/>
              </a:rPr>
              <a:t>только</a:t>
            </a:r>
            <a:r>
              <a:rPr sz="1200" spc="10" dirty="0">
                <a:solidFill>
                  <a:srgbClr val="00004D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00004D"/>
                </a:solidFill>
                <a:latin typeface="Microsoft Sans Serif"/>
                <a:cs typeface="Microsoft Sans Serif"/>
              </a:rPr>
              <a:t>строить</a:t>
            </a:r>
            <a:r>
              <a:rPr sz="1200" spc="20" dirty="0">
                <a:solidFill>
                  <a:srgbClr val="00004D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00004D"/>
                </a:solidFill>
                <a:latin typeface="Microsoft Sans Serif"/>
                <a:cs typeface="Microsoft Sans Serif"/>
              </a:rPr>
              <a:t>различные</a:t>
            </a:r>
            <a:r>
              <a:rPr sz="1200" spc="10" dirty="0">
                <a:solidFill>
                  <a:srgbClr val="00004D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00004D"/>
                </a:solidFill>
                <a:latin typeface="Microsoft Sans Serif"/>
                <a:cs typeface="Microsoft Sans Serif"/>
              </a:rPr>
              <a:t>сооружения</a:t>
            </a:r>
            <a:r>
              <a:rPr sz="1200" spc="20" dirty="0">
                <a:solidFill>
                  <a:srgbClr val="00004D"/>
                </a:solidFill>
                <a:latin typeface="Microsoft Sans Serif"/>
                <a:cs typeface="Microsoft Sans Serif"/>
              </a:rPr>
              <a:t> </a:t>
            </a:r>
            <a:r>
              <a:rPr sz="1200" spc="-30" dirty="0">
                <a:solidFill>
                  <a:srgbClr val="00004D"/>
                </a:solidFill>
                <a:latin typeface="Microsoft Sans Serif"/>
                <a:cs typeface="Microsoft Sans Serif"/>
              </a:rPr>
              <a:t>из</a:t>
            </a:r>
            <a:r>
              <a:rPr sz="1200" spc="25" dirty="0">
                <a:solidFill>
                  <a:srgbClr val="00004D"/>
                </a:solidFill>
                <a:latin typeface="Microsoft Sans Serif"/>
                <a:cs typeface="Microsoft Sans Serif"/>
              </a:rPr>
              <a:t> </a:t>
            </a:r>
            <a:r>
              <a:rPr sz="1200" spc="-15" dirty="0">
                <a:solidFill>
                  <a:srgbClr val="00004D"/>
                </a:solidFill>
                <a:latin typeface="Microsoft Sans Serif"/>
                <a:cs typeface="Microsoft Sans Serif"/>
              </a:rPr>
              <a:t>блоков,</a:t>
            </a:r>
            <a:r>
              <a:rPr sz="1200" spc="15" dirty="0">
                <a:solidFill>
                  <a:srgbClr val="00004D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00004D"/>
                </a:solidFill>
                <a:latin typeface="Microsoft Sans Serif"/>
                <a:cs typeface="Microsoft Sans Serif"/>
              </a:rPr>
              <a:t>но</a:t>
            </a:r>
            <a:r>
              <a:rPr sz="1200" spc="20" dirty="0">
                <a:solidFill>
                  <a:srgbClr val="00004D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00004D"/>
                </a:solidFill>
                <a:latin typeface="Microsoft Sans Serif"/>
                <a:cs typeface="Microsoft Sans Serif"/>
              </a:rPr>
              <a:t>и</a:t>
            </a:r>
            <a:r>
              <a:rPr sz="1200" spc="25" dirty="0">
                <a:solidFill>
                  <a:srgbClr val="00004D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00004D"/>
                </a:solidFill>
                <a:latin typeface="Microsoft Sans Serif"/>
                <a:cs typeface="Microsoft Sans Serif"/>
              </a:rPr>
              <a:t>изготавливать </a:t>
            </a:r>
            <a:r>
              <a:rPr sz="1200" spc="-300" dirty="0">
                <a:solidFill>
                  <a:srgbClr val="00004D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00004D"/>
                </a:solidFill>
                <a:latin typeface="Microsoft Sans Serif"/>
                <a:cs typeface="Microsoft Sans Serif"/>
              </a:rPr>
              <a:t>электронное </a:t>
            </a:r>
            <a:r>
              <a:rPr sz="1200" spc="-5" dirty="0">
                <a:solidFill>
                  <a:srgbClr val="00004D"/>
                </a:solidFill>
                <a:latin typeface="Microsoft Sans Serif"/>
                <a:cs typeface="Microsoft Sans Serif"/>
              </a:rPr>
              <a:t>оборудование.</a:t>
            </a:r>
            <a:endParaRPr sz="12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200" spc="-10" dirty="0">
                <a:solidFill>
                  <a:srgbClr val="00004D"/>
                </a:solidFill>
                <a:latin typeface="Microsoft Sans Serif"/>
                <a:cs typeface="Microsoft Sans Serif"/>
              </a:rPr>
              <a:t>Изучите</a:t>
            </a:r>
            <a:r>
              <a:rPr sz="1200" spc="10" dirty="0">
                <a:solidFill>
                  <a:srgbClr val="00004D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00004D"/>
                </a:solidFill>
                <a:latin typeface="Microsoft Sans Serif"/>
                <a:cs typeface="Microsoft Sans Serif"/>
              </a:rPr>
              <a:t>схему.</a:t>
            </a:r>
            <a:r>
              <a:rPr sz="1200" spc="25" dirty="0">
                <a:solidFill>
                  <a:srgbClr val="00004D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00004D"/>
                </a:solidFill>
                <a:latin typeface="Microsoft Sans Serif"/>
                <a:cs typeface="Microsoft Sans Serif"/>
              </a:rPr>
              <a:t>Посчитайте</a:t>
            </a:r>
            <a:r>
              <a:rPr sz="1200" spc="15" dirty="0">
                <a:solidFill>
                  <a:srgbClr val="00004D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00004D"/>
                </a:solidFill>
                <a:latin typeface="Microsoft Sans Serif"/>
                <a:cs typeface="Microsoft Sans Serif"/>
              </a:rPr>
              <a:t>и</a:t>
            </a:r>
            <a:r>
              <a:rPr sz="1200" spc="20" dirty="0">
                <a:solidFill>
                  <a:srgbClr val="00004D"/>
                </a:solidFill>
                <a:latin typeface="Microsoft Sans Serif"/>
                <a:cs typeface="Microsoft Sans Serif"/>
              </a:rPr>
              <a:t> </a:t>
            </a:r>
            <a:r>
              <a:rPr sz="1200" spc="-15" dirty="0">
                <a:solidFill>
                  <a:srgbClr val="00004D"/>
                </a:solidFill>
                <a:latin typeface="Microsoft Sans Serif"/>
                <a:cs typeface="Microsoft Sans Serif"/>
              </a:rPr>
              <a:t>запишите</a:t>
            </a:r>
            <a:r>
              <a:rPr sz="1200" spc="25" dirty="0">
                <a:solidFill>
                  <a:srgbClr val="00004D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00004D"/>
                </a:solidFill>
                <a:latin typeface="Microsoft Sans Serif"/>
                <a:cs typeface="Microsoft Sans Serif"/>
              </a:rPr>
              <a:t>в</a:t>
            </a:r>
            <a:r>
              <a:rPr sz="1200" spc="15" dirty="0">
                <a:solidFill>
                  <a:srgbClr val="00004D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00004D"/>
                </a:solidFill>
                <a:latin typeface="Microsoft Sans Serif"/>
                <a:cs typeface="Microsoft Sans Serif"/>
              </a:rPr>
              <a:t>ответ</a:t>
            </a:r>
            <a:r>
              <a:rPr sz="1200" spc="20" dirty="0">
                <a:solidFill>
                  <a:srgbClr val="00004D"/>
                </a:solidFill>
                <a:latin typeface="Microsoft Sans Serif"/>
                <a:cs typeface="Microsoft Sans Serif"/>
              </a:rPr>
              <a:t> </a:t>
            </a:r>
            <a:r>
              <a:rPr sz="1200" spc="-20" dirty="0">
                <a:solidFill>
                  <a:srgbClr val="00004D"/>
                </a:solidFill>
                <a:latin typeface="Microsoft Sans Serif"/>
                <a:cs typeface="Microsoft Sans Serif"/>
              </a:rPr>
              <a:t>сколько</a:t>
            </a:r>
            <a:r>
              <a:rPr sz="1200" spc="5" dirty="0">
                <a:solidFill>
                  <a:srgbClr val="00004D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00004D"/>
                </a:solidFill>
                <a:latin typeface="Microsoft Sans Serif"/>
                <a:cs typeface="Microsoft Sans Serif"/>
              </a:rPr>
              <a:t>блоков</a:t>
            </a:r>
            <a:r>
              <a:rPr sz="1200" spc="5" dirty="0">
                <a:solidFill>
                  <a:srgbClr val="00004D"/>
                </a:solidFill>
                <a:latin typeface="Microsoft Sans Serif"/>
                <a:cs typeface="Microsoft Sans Serif"/>
              </a:rPr>
              <a:t> </a:t>
            </a:r>
            <a:r>
              <a:rPr sz="1200" spc="-15" dirty="0">
                <a:solidFill>
                  <a:srgbClr val="00004D"/>
                </a:solidFill>
                <a:latin typeface="Microsoft Sans Serif"/>
                <a:cs typeface="Microsoft Sans Serif"/>
              </a:rPr>
              <a:t>железной</a:t>
            </a:r>
            <a:r>
              <a:rPr sz="1200" spc="5" dirty="0">
                <a:solidFill>
                  <a:srgbClr val="00004D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00004D"/>
                </a:solidFill>
                <a:latin typeface="Microsoft Sans Serif"/>
                <a:cs typeface="Microsoft Sans Serif"/>
              </a:rPr>
              <a:t>руды</a:t>
            </a:r>
            <a:r>
              <a:rPr sz="1200" spc="10" dirty="0">
                <a:solidFill>
                  <a:srgbClr val="00004D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00004D"/>
                </a:solidFill>
                <a:latin typeface="Microsoft Sans Serif"/>
                <a:cs typeface="Microsoft Sans Serif"/>
              </a:rPr>
              <a:t>необходимо</a:t>
            </a:r>
            <a:r>
              <a:rPr sz="1200" spc="5" dirty="0">
                <a:solidFill>
                  <a:srgbClr val="00004D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00004D"/>
                </a:solidFill>
                <a:latin typeface="Microsoft Sans Serif"/>
                <a:cs typeface="Microsoft Sans Serif"/>
              </a:rPr>
              <a:t>добыть,</a:t>
            </a:r>
            <a:endParaRPr sz="12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200" spc="-5" dirty="0">
                <a:solidFill>
                  <a:srgbClr val="00004D"/>
                </a:solidFill>
                <a:latin typeface="Microsoft Sans Serif"/>
                <a:cs typeface="Microsoft Sans Serif"/>
              </a:rPr>
              <a:t>чтобы</a:t>
            </a:r>
            <a:r>
              <a:rPr sz="1200" spc="20" dirty="0">
                <a:solidFill>
                  <a:srgbClr val="00004D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00004D"/>
                </a:solidFill>
                <a:latin typeface="Microsoft Sans Serif"/>
                <a:cs typeface="Microsoft Sans Serif"/>
              </a:rPr>
              <a:t>изготовить</a:t>
            </a:r>
            <a:r>
              <a:rPr sz="1200" spc="25" dirty="0">
                <a:solidFill>
                  <a:srgbClr val="00004D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00004D"/>
                </a:solidFill>
                <a:latin typeface="Microsoft Sans Serif"/>
                <a:cs typeface="Microsoft Sans Serif"/>
              </a:rPr>
              <a:t>6</a:t>
            </a:r>
            <a:r>
              <a:rPr sz="1200" spc="20" dirty="0">
                <a:solidFill>
                  <a:srgbClr val="00004D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00004D"/>
                </a:solidFill>
                <a:latin typeface="Microsoft Sans Serif"/>
                <a:cs typeface="Microsoft Sans Serif"/>
              </a:rPr>
              <a:t>малых</a:t>
            </a:r>
            <a:r>
              <a:rPr sz="1200" spc="20" dirty="0">
                <a:solidFill>
                  <a:srgbClr val="00004D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00004D"/>
                </a:solidFill>
                <a:latin typeface="Microsoft Sans Serif"/>
                <a:cs typeface="Microsoft Sans Serif"/>
              </a:rPr>
              <a:t>вращающихся</a:t>
            </a:r>
            <a:r>
              <a:rPr sz="1200" spc="10" dirty="0">
                <a:solidFill>
                  <a:srgbClr val="00004D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00004D"/>
                </a:solidFill>
                <a:latin typeface="Microsoft Sans Serif"/>
                <a:cs typeface="Microsoft Sans Serif"/>
              </a:rPr>
              <a:t>солнечных</a:t>
            </a:r>
            <a:r>
              <a:rPr sz="1200" spc="20" dirty="0">
                <a:solidFill>
                  <a:srgbClr val="00004D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00004D"/>
                </a:solidFill>
                <a:latin typeface="Microsoft Sans Serif"/>
                <a:cs typeface="Microsoft Sans Serif"/>
              </a:rPr>
              <a:t>панелей.</a:t>
            </a:r>
            <a:endParaRPr sz="1200">
              <a:latin typeface="Microsoft Sans Serif"/>
              <a:cs typeface="Microsoft Sans Serif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1652777" y="720090"/>
            <a:ext cx="5793740" cy="3302000"/>
            <a:chOff x="1652777" y="720090"/>
            <a:chExt cx="5793740" cy="3302000"/>
          </a:xfrm>
        </p:grpSpPr>
        <p:sp>
          <p:nvSpPr>
            <p:cNvPr id="39" name="object 39"/>
            <p:cNvSpPr/>
            <p:nvPr/>
          </p:nvSpPr>
          <p:spPr>
            <a:xfrm>
              <a:off x="1667255" y="734568"/>
              <a:ext cx="5764530" cy="3272790"/>
            </a:xfrm>
            <a:custGeom>
              <a:avLst/>
              <a:gdLst/>
              <a:ahLst/>
              <a:cxnLst/>
              <a:rect l="l" t="t" r="r" b="b"/>
              <a:pathLst>
                <a:path w="5764530" h="3272790">
                  <a:moveTo>
                    <a:pt x="5605907" y="0"/>
                  </a:moveTo>
                  <a:lnTo>
                    <a:pt x="158623" y="0"/>
                  </a:lnTo>
                  <a:lnTo>
                    <a:pt x="108476" y="8084"/>
                  </a:lnTo>
                  <a:lnTo>
                    <a:pt x="64931" y="30597"/>
                  </a:lnTo>
                  <a:lnTo>
                    <a:pt x="30597" y="64931"/>
                  </a:lnTo>
                  <a:lnTo>
                    <a:pt x="8084" y="108476"/>
                  </a:lnTo>
                  <a:lnTo>
                    <a:pt x="0" y="158622"/>
                  </a:lnTo>
                  <a:lnTo>
                    <a:pt x="0" y="3114166"/>
                  </a:lnTo>
                  <a:lnTo>
                    <a:pt x="8084" y="3164308"/>
                  </a:lnTo>
                  <a:lnTo>
                    <a:pt x="30597" y="3207852"/>
                  </a:lnTo>
                  <a:lnTo>
                    <a:pt x="64931" y="3242188"/>
                  </a:lnTo>
                  <a:lnTo>
                    <a:pt x="108476" y="3264704"/>
                  </a:lnTo>
                  <a:lnTo>
                    <a:pt x="158623" y="3272790"/>
                  </a:lnTo>
                  <a:lnTo>
                    <a:pt x="5605907" y="3272790"/>
                  </a:lnTo>
                  <a:lnTo>
                    <a:pt x="5656053" y="3264704"/>
                  </a:lnTo>
                  <a:lnTo>
                    <a:pt x="5699598" y="3242188"/>
                  </a:lnTo>
                  <a:lnTo>
                    <a:pt x="5733932" y="3207852"/>
                  </a:lnTo>
                  <a:lnTo>
                    <a:pt x="5756445" y="3164308"/>
                  </a:lnTo>
                  <a:lnTo>
                    <a:pt x="5764530" y="3114166"/>
                  </a:lnTo>
                  <a:lnTo>
                    <a:pt x="5764530" y="158622"/>
                  </a:lnTo>
                  <a:lnTo>
                    <a:pt x="5756445" y="108476"/>
                  </a:lnTo>
                  <a:lnTo>
                    <a:pt x="5733932" y="64931"/>
                  </a:lnTo>
                  <a:lnTo>
                    <a:pt x="5699598" y="30597"/>
                  </a:lnTo>
                  <a:lnTo>
                    <a:pt x="5656053" y="8084"/>
                  </a:lnTo>
                  <a:lnTo>
                    <a:pt x="5605907" y="0"/>
                  </a:lnTo>
                  <a:close/>
                </a:path>
              </a:pathLst>
            </a:custGeom>
            <a:solidFill>
              <a:srgbClr val="4B63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667255" y="734568"/>
              <a:ext cx="5764530" cy="3272790"/>
            </a:xfrm>
            <a:custGeom>
              <a:avLst/>
              <a:gdLst/>
              <a:ahLst/>
              <a:cxnLst/>
              <a:rect l="l" t="t" r="r" b="b"/>
              <a:pathLst>
                <a:path w="5764530" h="3272790">
                  <a:moveTo>
                    <a:pt x="5605907" y="3272790"/>
                  </a:moveTo>
                  <a:lnTo>
                    <a:pt x="5656053" y="3264704"/>
                  </a:lnTo>
                  <a:lnTo>
                    <a:pt x="5699598" y="3242188"/>
                  </a:lnTo>
                  <a:lnTo>
                    <a:pt x="5733932" y="3207852"/>
                  </a:lnTo>
                  <a:lnTo>
                    <a:pt x="5756445" y="3164308"/>
                  </a:lnTo>
                  <a:lnTo>
                    <a:pt x="5764530" y="3114166"/>
                  </a:lnTo>
                  <a:lnTo>
                    <a:pt x="5764530" y="158622"/>
                  </a:lnTo>
                  <a:lnTo>
                    <a:pt x="5756445" y="108476"/>
                  </a:lnTo>
                  <a:lnTo>
                    <a:pt x="5733932" y="64931"/>
                  </a:lnTo>
                  <a:lnTo>
                    <a:pt x="5699598" y="30597"/>
                  </a:lnTo>
                  <a:lnTo>
                    <a:pt x="5656053" y="8084"/>
                  </a:lnTo>
                  <a:lnTo>
                    <a:pt x="5605907" y="0"/>
                  </a:lnTo>
                  <a:lnTo>
                    <a:pt x="158623" y="0"/>
                  </a:lnTo>
                  <a:lnTo>
                    <a:pt x="108476" y="8084"/>
                  </a:lnTo>
                  <a:lnTo>
                    <a:pt x="64931" y="30597"/>
                  </a:lnTo>
                  <a:lnTo>
                    <a:pt x="30597" y="64931"/>
                  </a:lnTo>
                  <a:lnTo>
                    <a:pt x="8084" y="108476"/>
                  </a:lnTo>
                  <a:lnTo>
                    <a:pt x="0" y="158622"/>
                  </a:lnTo>
                  <a:lnTo>
                    <a:pt x="0" y="3114166"/>
                  </a:lnTo>
                  <a:lnTo>
                    <a:pt x="8084" y="3164308"/>
                  </a:lnTo>
                  <a:lnTo>
                    <a:pt x="30597" y="3207852"/>
                  </a:lnTo>
                  <a:lnTo>
                    <a:pt x="64931" y="3242188"/>
                  </a:lnTo>
                  <a:lnTo>
                    <a:pt x="108476" y="3264704"/>
                  </a:lnTo>
                  <a:lnTo>
                    <a:pt x="158623" y="3272790"/>
                  </a:lnTo>
                  <a:lnTo>
                    <a:pt x="5605907" y="3272790"/>
                  </a:lnTo>
                  <a:close/>
                </a:path>
              </a:pathLst>
            </a:custGeom>
            <a:ln w="28956">
              <a:solidFill>
                <a:srgbClr val="000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" name="object 4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67839" y="2244090"/>
              <a:ext cx="182879" cy="253745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04593" y="1056894"/>
              <a:ext cx="5682233" cy="2704337"/>
            </a:xfrm>
            <a:prstGeom prst="rect">
              <a:avLst/>
            </a:prstGeom>
          </p:spPr>
        </p:pic>
      </p:grpSp>
      <p:sp>
        <p:nvSpPr>
          <p:cNvPr id="43" name="object 43"/>
          <p:cNvSpPr txBox="1">
            <a:spLocks noGrp="1"/>
          </p:cNvSpPr>
          <p:nvPr>
            <p:ph type="title"/>
          </p:nvPr>
        </p:nvSpPr>
        <p:spPr>
          <a:xfrm>
            <a:off x="2979673" y="193293"/>
            <a:ext cx="4452112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ПРИМЕР</a:t>
            </a:r>
            <a:r>
              <a:rPr spc="180" dirty="0"/>
              <a:t> </a:t>
            </a:r>
            <a:r>
              <a:rPr spc="15" dirty="0"/>
              <a:t>ЗАДАНИЯ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063483" y="771905"/>
            <a:ext cx="985519" cy="2639695"/>
            <a:chOff x="8063483" y="771905"/>
            <a:chExt cx="985519" cy="2639695"/>
          </a:xfrm>
        </p:grpSpPr>
        <p:sp>
          <p:nvSpPr>
            <p:cNvPr id="3" name="object 3"/>
            <p:cNvSpPr/>
            <p:nvPr/>
          </p:nvSpPr>
          <p:spPr>
            <a:xfrm>
              <a:off x="8229599" y="881125"/>
              <a:ext cx="814705" cy="2525395"/>
            </a:xfrm>
            <a:custGeom>
              <a:avLst/>
              <a:gdLst/>
              <a:ahLst/>
              <a:cxnLst/>
              <a:rect l="l" t="t" r="r" b="b"/>
              <a:pathLst>
                <a:path w="814704" h="2525395">
                  <a:moveTo>
                    <a:pt x="6730" y="0"/>
                  </a:moveTo>
                  <a:lnTo>
                    <a:pt x="0" y="16510"/>
                  </a:lnTo>
                  <a:lnTo>
                    <a:pt x="41629" y="34114"/>
                  </a:lnTo>
                  <a:lnTo>
                    <a:pt x="82398" y="53260"/>
                  </a:lnTo>
                  <a:lnTo>
                    <a:pt x="122284" y="73912"/>
                  </a:lnTo>
                  <a:lnTo>
                    <a:pt x="161265" y="96034"/>
                  </a:lnTo>
                  <a:lnTo>
                    <a:pt x="199318" y="119590"/>
                  </a:lnTo>
                  <a:lnTo>
                    <a:pt x="236422" y="144543"/>
                  </a:lnTo>
                  <a:lnTo>
                    <a:pt x="272553" y="170857"/>
                  </a:lnTo>
                  <a:lnTo>
                    <a:pt x="307691" y="198495"/>
                  </a:lnTo>
                  <a:lnTo>
                    <a:pt x="341813" y="227423"/>
                  </a:lnTo>
                  <a:lnTo>
                    <a:pt x="374896" y="257603"/>
                  </a:lnTo>
                  <a:lnTo>
                    <a:pt x="406918" y="289000"/>
                  </a:lnTo>
                  <a:lnTo>
                    <a:pt x="437858" y="321576"/>
                  </a:lnTo>
                  <a:lnTo>
                    <a:pt x="467692" y="355297"/>
                  </a:lnTo>
                  <a:lnTo>
                    <a:pt x="496400" y="390125"/>
                  </a:lnTo>
                  <a:lnTo>
                    <a:pt x="523958" y="426025"/>
                  </a:lnTo>
                  <a:lnTo>
                    <a:pt x="550344" y="462960"/>
                  </a:lnTo>
                  <a:lnTo>
                    <a:pt x="575537" y="500895"/>
                  </a:lnTo>
                  <a:lnTo>
                    <a:pt x="599514" y="539792"/>
                  </a:lnTo>
                  <a:lnTo>
                    <a:pt x="622252" y="579616"/>
                  </a:lnTo>
                  <a:lnTo>
                    <a:pt x="643731" y="620331"/>
                  </a:lnTo>
                  <a:lnTo>
                    <a:pt x="663926" y="661900"/>
                  </a:lnTo>
                  <a:lnTo>
                    <a:pt x="682817" y="704288"/>
                  </a:lnTo>
                  <a:lnTo>
                    <a:pt x="700382" y="747457"/>
                  </a:lnTo>
                  <a:lnTo>
                    <a:pt x="716596" y="791372"/>
                  </a:lnTo>
                  <a:lnTo>
                    <a:pt x="731440" y="835997"/>
                  </a:lnTo>
                  <a:lnTo>
                    <a:pt x="744890" y="881295"/>
                  </a:lnTo>
                  <a:lnTo>
                    <a:pt x="756925" y="927230"/>
                  </a:lnTo>
                  <a:lnTo>
                    <a:pt x="767521" y="973767"/>
                  </a:lnTo>
                  <a:lnTo>
                    <a:pt x="776658" y="1020868"/>
                  </a:lnTo>
                  <a:lnTo>
                    <a:pt x="784312" y="1068498"/>
                  </a:lnTo>
                  <a:lnTo>
                    <a:pt x="790462" y="1116620"/>
                  </a:lnTo>
                  <a:lnTo>
                    <a:pt x="795085" y="1165199"/>
                  </a:lnTo>
                  <a:lnTo>
                    <a:pt x="798159" y="1214198"/>
                  </a:lnTo>
                  <a:lnTo>
                    <a:pt x="799662" y="1263580"/>
                  </a:lnTo>
                  <a:lnTo>
                    <a:pt x="799572" y="1313310"/>
                  </a:lnTo>
                  <a:lnTo>
                    <a:pt x="797866" y="1363352"/>
                  </a:lnTo>
                  <a:lnTo>
                    <a:pt x="794523" y="1413669"/>
                  </a:lnTo>
                  <a:lnTo>
                    <a:pt x="789520" y="1464225"/>
                  </a:lnTo>
                  <a:lnTo>
                    <a:pt x="782835" y="1514984"/>
                  </a:lnTo>
                  <a:lnTo>
                    <a:pt x="774446" y="1565910"/>
                  </a:lnTo>
                  <a:lnTo>
                    <a:pt x="761496" y="1629420"/>
                  </a:lnTo>
                  <a:lnTo>
                    <a:pt x="749275" y="1679927"/>
                  </a:lnTo>
                  <a:lnTo>
                    <a:pt x="735529" y="1729599"/>
                  </a:lnTo>
                  <a:lnTo>
                    <a:pt x="720291" y="1778411"/>
                  </a:lnTo>
                  <a:lnTo>
                    <a:pt x="703596" y="1826341"/>
                  </a:lnTo>
                  <a:lnTo>
                    <a:pt x="685476" y="1873364"/>
                  </a:lnTo>
                  <a:lnTo>
                    <a:pt x="665965" y="1919457"/>
                  </a:lnTo>
                  <a:lnTo>
                    <a:pt x="645096" y="1964595"/>
                  </a:lnTo>
                  <a:lnTo>
                    <a:pt x="622903" y="2008756"/>
                  </a:lnTo>
                  <a:lnTo>
                    <a:pt x="599420" y="2051915"/>
                  </a:lnTo>
                  <a:lnTo>
                    <a:pt x="574679" y="2094049"/>
                  </a:lnTo>
                  <a:lnTo>
                    <a:pt x="548714" y="2135134"/>
                  </a:lnTo>
                  <a:lnTo>
                    <a:pt x="521559" y="2175146"/>
                  </a:lnTo>
                  <a:lnTo>
                    <a:pt x="493247" y="2214062"/>
                  </a:lnTo>
                  <a:lnTo>
                    <a:pt x="463812" y="2251857"/>
                  </a:lnTo>
                  <a:lnTo>
                    <a:pt x="433287" y="2288509"/>
                  </a:lnTo>
                  <a:lnTo>
                    <a:pt x="401705" y="2323992"/>
                  </a:lnTo>
                  <a:lnTo>
                    <a:pt x="369099" y="2358285"/>
                  </a:lnTo>
                  <a:lnTo>
                    <a:pt x="335504" y="2391362"/>
                  </a:lnTo>
                  <a:lnTo>
                    <a:pt x="300953" y="2423200"/>
                  </a:lnTo>
                  <a:lnTo>
                    <a:pt x="265479" y="2453775"/>
                  </a:lnTo>
                  <a:lnTo>
                    <a:pt x="229116" y="2483064"/>
                  </a:lnTo>
                  <a:lnTo>
                    <a:pt x="191897" y="2511044"/>
                  </a:lnTo>
                  <a:lnTo>
                    <a:pt x="201549" y="2525268"/>
                  </a:lnTo>
                  <a:lnTo>
                    <a:pt x="238670" y="2497246"/>
                  </a:lnTo>
                  <a:lnTo>
                    <a:pt x="275000" y="2467834"/>
                  </a:lnTo>
                  <a:lnTo>
                    <a:pt x="310502" y="2437060"/>
                  </a:lnTo>
                  <a:lnTo>
                    <a:pt x="345135" y="2404953"/>
                  </a:lnTo>
                  <a:lnTo>
                    <a:pt x="378861" y="2371543"/>
                  </a:lnTo>
                  <a:lnTo>
                    <a:pt x="411643" y="2336859"/>
                  </a:lnTo>
                  <a:lnTo>
                    <a:pt x="443440" y="2300930"/>
                  </a:lnTo>
                  <a:lnTo>
                    <a:pt x="474214" y="2263786"/>
                  </a:lnTo>
                  <a:lnTo>
                    <a:pt x="503926" y="2225455"/>
                  </a:lnTo>
                  <a:lnTo>
                    <a:pt x="532538" y="2185967"/>
                  </a:lnTo>
                  <a:lnTo>
                    <a:pt x="560012" y="2145352"/>
                  </a:lnTo>
                  <a:lnTo>
                    <a:pt x="586307" y="2103638"/>
                  </a:lnTo>
                  <a:lnTo>
                    <a:pt x="611387" y="2060854"/>
                  </a:lnTo>
                  <a:lnTo>
                    <a:pt x="635211" y="2017031"/>
                  </a:lnTo>
                  <a:lnTo>
                    <a:pt x="657741" y="1972196"/>
                  </a:lnTo>
                  <a:lnTo>
                    <a:pt x="678939" y="1926380"/>
                  </a:lnTo>
                  <a:lnTo>
                    <a:pt x="698766" y="1879612"/>
                  </a:lnTo>
                  <a:lnTo>
                    <a:pt x="717183" y="1831921"/>
                  </a:lnTo>
                  <a:lnTo>
                    <a:pt x="734151" y="1783336"/>
                  </a:lnTo>
                  <a:lnTo>
                    <a:pt x="749632" y="1733886"/>
                  </a:lnTo>
                  <a:lnTo>
                    <a:pt x="763587" y="1683601"/>
                  </a:lnTo>
                  <a:lnTo>
                    <a:pt x="775978" y="1632510"/>
                  </a:lnTo>
                  <a:lnTo>
                    <a:pt x="786765" y="1580642"/>
                  </a:lnTo>
                  <a:lnTo>
                    <a:pt x="797416" y="1516920"/>
                  </a:lnTo>
                  <a:lnTo>
                    <a:pt x="804181" y="1465549"/>
                  </a:lnTo>
                  <a:lnTo>
                    <a:pt x="809241" y="1414375"/>
                  </a:lnTo>
                  <a:lnTo>
                    <a:pt x="812621" y="1363435"/>
                  </a:lnTo>
                  <a:lnTo>
                    <a:pt x="814342" y="1312766"/>
                  </a:lnTo>
                  <a:lnTo>
                    <a:pt x="814427" y="1262405"/>
                  </a:lnTo>
                  <a:lnTo>
                    <a:pt x="812899" y="1212391"/>
                  </a:lnTo>
                  <a:lnTo>
                    <a:pt x="809781" y="1162759"/>
                  </a:lnTo>
                  <a:lnTo>
                    <a:pt x="805095" y="1113547"/>
                  </a:lnTo>
                  <a:lnTo>
                    <a:pt x="798865" y="1064793"/>
                  </a:lnTo>
                  <a:lnTo>
                    <a:pt x="791113" y="1016534"/>
                  </a:lnTo>
                  <a:lnTo>
                    <a:pt x="781862" y="968808"/>
                  </a:lnTo>
                  <a:lnTo>
                    <a:pt x="771135" y="921651"/>
                  </a:lnTo>
                  <a:lnTo>
                    <a:pt x="758954" y="875100"/>
                  </a:lnTo>
                  <a:lnTo>
                    <a:pt x="745342" y="829194"/>
                  </a:lnTo>
                  <a:lnTo>
                    <a:pt x="730323" y="783969"/>
                  </a:lnTo>
                  <a:lnTo>
                    <a:pt x="713918" y="739464"/>
                  </a:lnTo>
                  <a:lnTo>
                    <a:pt x="696151" y="695714"/>
                  </a:lnTo>
                  <a:lnTo>
                    <a:pt x="677045" y="652757"/>
                  </a:lnTo>
                  <a:lnTo>
                    <a:pt x="656621" y="610631"/>
                  </a:lnTo>
                  <a:lnTo>
                    <a:pt x="634904" y="569374"/>
                  </a:lnTo>
                  <a:lnTo>
                    <a:pt x="611916" y="529021"/>
                  </a:lnTo>
                  <a:lnTo>
                    <a:pt x="587679" y="489611"/>
                  </a:lnTo>
                  <a:lnTo>
                    <a:pt x="562216" y="451181"/>
                  </a:lnTo>
                  <a:lnTo>
                    <a:pt x="535551" y="413768"/>
                  </a:lnTo>
                  <a:lnTo>
                    <a:pt x="507706" y="377409"/>
                  </a:lnTo>
                  <a:lnTo>
                    <a:pt x="478703" y="342142"/>
                  </a:lnTo>
                  <a:lnTo>
                    <a:pt x="448566" y="308005"/>
                  </a:lnTo>
                  <a:lnTo>
                    <a:pt x="417318" y="275034"/>
                  </a:lnTo>
                  <a:lnTo>
                    <a:pt x="384980" y="243266"/>
                  </a:lnTo>
                  <a:lnTo>
                    <a:pt x="351577" y="212739"/>
                  </a:lnTo>
                  <a:lnTo>
                    <a:pt x="317130" y="183491"/>
                  </a:lnTo>
                  <a:lnTo>
                    <a:pt x="281662" y="155558"/>
                  </a:lnTo>
                  <a:lnTo>
                    <a:pt x="245197" y="128979"/>
                  </a:lnTo>
                  <a:lnTo>
                    <a:pt x="207757" y="103789"/>
                  </a:lnTo>
                  <a:lnTo>
                    <a:pt x="169365" y="80027"/>
                  </a:lnTo>
                  <a:lnTo>
                    <a:pt x="130043" y="57730"/>
                  </a:lnTo>
                  <a:lnTo>
                    <a:pt x="89815" y="36934"/>
                  </a:lnTo>
                  <a:lnTo>
                    <a:pt x="48703" y="17679"/>
                  </a:lnTo>
                  <a:lnTo>
                    <a:pt x="6730" y="0"/>
                  </a:lnTo>
                  <a:close/>
                </a:path>
              </a:pathLst>
            </a:custGeom>
            <a:solidFill>
              <a:srgbClr val="000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229599" y="881125"/>
              <a:ext cx="814705" cy="2525395"/>
            </a:xfrm>
            <a:custGeom>
              <a:avLst/>
              <a:gdLst/>
              <a:ahLst/>
              <a:cxnLst/>
              <a:rect l="l" t="t" r="r" b="b"/>
              <a:pathLst>
                <a:path w="814704" h="2525395">
                  <a:moveTo>
                    <a:pt x="6730" y="0"/>
                  </a:moveTo>
                  <a:lnTo>
                    <a:pt x="0" y="16510"/>
                  </a:lnTo>
                  <a:lnTo>
                    <a:pt x="41629" y="34114"/>
                  </a:lnTo>
                  <a:lnTo>
                    <a:pt x="82398" y="53260"/>
                  </a:lnTo>
                  <a:lnTo>
                    <a:pt x="122284" y="73912"/>
                  </a:lnTo>
                  <a:lnTo>
                    <a:pt x="161265" y="96034"/>
                  </a:lnTo>
                  <a:lnTo>
                    <a:pt x="199318" y="119590"/>
                  </a:lnTo>
                  <a:lnTo>
                    <a:pt x="236422" y="144543"/>
                  </a:lnTo>
                  <a:lnTo>
                    <a:pt x="272553" y="170857"/>
                  </a:lnTo>
                  <a:lnTo>
                    <a:pt x="307691" y="198495"/>
                  </a:lnTo>
                  <a:lnTo>
                    <a:pt x="341813" y="227423"/>
                  </a:lnTo>
                  <a:lnTo>
                    <a:pt x="374896" y="257603"/>
                  </a:lnTo>
                  <a:lnTo>
                    <a:pt x="406918" y="289000"/>
                  </a:lnTo>
                  <a:lnTo>
                    <a:pt x="437858" y="321576"/>
                  </a:lnTo>
                  <a:lnTo>
                    <a:pt x="467692" y="355297"/>
                  </a:lnTo>
                  <a:lnTo>
                    <a:pt x="496400" y="390125"/>
                  </a:lnTo>
                  <a:lnTo>
                    <a:pt x="523958" y="426025"/>
                  </a:lnTo>
                  <a:lnTo>
                    <a:pt x="550344" y="462960"/>
                  </a:lnTo>
                  <a:lnTo>
                    <a:pt x="575537" y="500895"/>
                  </a:lnTo>
                  <a:lnTo>
                    <a:pt x="599514" y="539792"/>
                  </a:lnTo>
                  <a:lnTo>
                    <a:pt x="622252" y="579616"/>
                  </a:lnTo>
                  <a:lnTo>
                    <a:pt x="643731" y="620331"/>
                  </a:lnTo>
                  <a:lnTo>
                    <a:pt x="663926" y="661900"/>
                  </a:lnTo>
                  <a:lnTo>
                    <a:pt x="682817" y="704288"/>
                  </a:lnTo>
                  <a:lnTo>
                    <a:pt x="700382" y="747457"/>
                  </a:lnTo>
                  <a:lnTo>
                    <a:pt x="716596" y="791372"/>
                  </a:lnTo>
                  <a:lnTo>
                    <a:pt x="731440" y="835997"/>
                  </a:lnTo>
                  <a:lnTo>
                    <a:pt x="744890" y="881295"/>
                  </a:lnTo>
                  <a:lnTo>
                    <a:pt x="756925" y="927230"/>
                  </a:lnTo>
                  <a:lnTo>
                    <a:pt x="767521" y="973767"/>
                  </a:lnTo>
                  <a:lnTo>
                    <a:pt x="776658" y="1020868"/>
                  </a:lnTo>
                  <a:lnTo>
                    <a:pt x="784312" y="1068498"/>
                  </a:lnTo>
                  <a:lnTo>
                    <a:pt x="790462" y="1116620"/>
                  </a:lnTo>
                  <a:lnTo>
                    <a:pt x="795085" y="1165199"/>
                  </a:lnTo>
                  <a:lnTo>
                    <a:pt x="798159" y="1214198"/>
                  </a:lnTo>
                  <a:lnTo>
                    <a:pt x="799662" y="1263580"/>
                  </a:lnTo>
                  <a:lnTo>
                    <a:pt x="799572" y="1313310"/>
                  </a:lnTo>
                  <a:lnTo>
                    <a:pt x="797866" y="1363352"/>
                  </a:lnTo>
                  <a:lnTo>
                    <a:pt x="794523" y="1413669"/>
                  </a:lnTo>
                  <a:lnTo>
                    <a:pt x="789520" y="1464225"/>
                  </a:lnTo>
                  <a:lnTo>
                    <a:pt x="782835" y="1514984"/>
                  </a:lnTo>
                  <a:lnTo>
                    <a:pt x="774446" y="1565910"/>
                  </a:lnTo>
                  <a:lnTo>
                    <a:pt x="761496" y="1629420"/>
                  </a:lnTo>
                  <a:lnTo>
                    <a:pt x="749275" y="1679927"/>
                  </a:lnTo>
                  <a:lnTo>
                    <a:pt x="735529" y="1729599"/>
                  </a:lnTo>
                  <a:lnTo>
                    <a:pt x="720291" y="1778411"/>
                  </a:lnTo>
                  <a:lnTo>
                    <a:pt x="703596" y="1826341"/>
                  </a:lnTo>
                  <a:lnTo>
                    <a:pt x="685476" y="1873364"/>
                  </a:lnTo>
                  <a:lnTo>
                    <a:pt x="665965" y="1919457"/>
                  </a:lnTo>
                  <a:lnTo>
                    <a:pt x="645096" y="1964595"/>
                  </a:lnTo>
                  <a:lnTo>
                    <a:pt x="622903" y="2008756"/>
                  </a:lnTo>
                  <a:lnTo>
                    <a:pt x="599420" y="2051915"/>
                  </a:lnTo>
                  <a:lnTo>
                    <a:pt x="574679" y="2094049"/>
                  </a:lnTo>
                  <a:lnTo>
                    <a:pt x="548714" y="2135134"/>
                  </a:lnTo>
                  <a:lnTo>
                    <a:pt x="521559" y="2175146"/>
                  </a:lnTo>
                  <a:lnTo>
                    <a:pt x="493247" y="2214062"/>
                  </a:lnTo>
                  <a:lnTo>
                    <a:pt x="463812" y="2251857"/>
                  </a:lnTo>
                  <a:lnTo>
                    <a:pt x="433287" y="2288509"/>
                  </a:lnTo>
                  <a:lnTo>
                    <a:pt x="401705" y="2323992"/>
                  </a:lnTo>
                  <a:lnTo>
                    <a:pt x="369099" y="2358285"/>
                  </a:lnTo>
                  <a:lnTo>
                    <a:pt x="335504" y="2391362"/>
                  </a:lnTo>
                  <a:lnTo>
                    <a:pt x="300953" y="2423200"/>
                  </a:lnTo>
                  <a:lnTo>
                    <a:pt x="265479" y="2453775"/>
                  </a:lnTo>
                  <a:lnTo>
                    <a:pt x="229116" y="2483064"/>
                  </a:lnTo>
                  <a:lnTo>
                    <a:pt x="191897" y="2511044"/>
                  </a:lnTo>
                  <a:lnTo>
                    <a:pt x="201549" y="2525268"/>
                  </a:lnTo>
                  <a:lnTo>
                    <a:pt x="238670" y="2497246"/>
                  </a:lnTo>
                  <a:lnTo>
                    <a:pt x="275000" y="2467834"/>
                  </a:lnTo>
                  <a:lnTo>
                    <a:pt x="310502" y="2437060"/>
                  </a:lnTo>
                  <a:lnTo>
                    <a:pt x="345135" y="2404953"/>
                  </a:lnTo>
                  <a:lnTo>
                    <a:pt x="378861" y="2371543"/>
                  </a:lnTo>
                  <a:lnTo>
                    <a:pt x="411643" y="2336859"/>
                  </a:lnTo>
                  <a:lnTo>
                    <a:pt x="443440" y="2300930"/>
                  </a:lnTo>
                  <a:lnTo>
                    <a:pt x="474214" y="2263786"/>
                  </a:lnTo>
                  <a:lnTo>
                    <a:pt x="503926" y="2225455"/>
                  </a:lnTo>
                  <a:lnTo>
                    <a:pt x="532538" y="2185967"/>
                  </a:lnTo>
                  <a:lnTo>
                    <a:pt x="560012" y="2145352"/>
                  </a:lnTo>
                  <a:lnTo>
                    <a:pt x="586307" y="2103638"/>
                  </a:lnTo>
                  <a:lnTo>
                    <a:pt x="611387" y="2060854"/>
                  </a:lnTo>
                  <a:lnTo>
                    <a:pt x="635211" y="2017031"/>
                  </a:lnTo>
                  <a:lnTo>
                    <a:pt x="657741" y="1972196"/>
                  </a:lnTo>
                  <a:lnTo>
                    <a:pt x="678939" y="1926380"/>
                  </a:lnTo>
                  <a:lnTo>
                    <a:pt x="698766" y="1879612"/>
                  </a:lnTo>
                  <a:lnTo>
                    <a:pt x="717183" y="1831921"/>
                  </a:lnTo>
                  <a:lnTo>
                    <a:pt x="734151" y="1783336"/>
                  </a:lnTo>
                  <a:lnTo>
                    <a:pt x="749632" y="1733886"/>
                  </a:lnTo>
                  <a:lnTo>
                    <a:pt x="763587" y="1683601"/>
                  </a:lnTo>
                  <a:lnTo>
                    <a:pt x="775978" y="1632510"/>
                  </a:lnTo>
                  <a:lnTo>
                    <a:pt x="786765" y="1580642"/>
                  </a:lnTo>
                  <a:lnTo>
                    <a:pt x="797416" y="1516920"/>
                  </a:lnTo>
                  <a:lnTo>
                    <a:pt x="804181" y="1465549"/>
                  </a:lnTo>
                  <a:lnTo>
                    <a:pt x="809241" y="1414375"/>
                  </a:lnTo>
                  <a:lnTo>
                    <a:pt x="812621" y="1363435"/>
                  </a:lnTo>
                  <a:lnTo>
                    <a:pt x="814342" y="1312766"/>
                  </a:lnTo>
                  <a:lnTo>
                    <a:pt x="814427" y="1262405"/>
                  </a:lnTo>
                  <a:lnTo>
                    <a:pt x="812899" y="1212391"/>
                  </a:lnTo>
                  <a:lnTo>
                    <a:pt x="809781" y="1162759"/>
                  </a:lnTo>
                  <a:lnTo>
                    <a:pt x="805095" y="1113547"/>
                  </a:lnTo>
                  <a:lnTo>
                    <a:pt x="798865" y="1064793"/>
                  </a:lnTo>
                  <a:lnTo>
                    <a:pt x="791113" y="1016534"/>
                  </a:lnTo>
                  <a:lnTo>
                    <a:pt x="781862" y="968808"/>
                  </a:lnTo>
                  <a:lnTo>
                    <a:pt x="771135" y="921651"/>
                  </a:lnTo>
                  <a:lnTo>
                    <a:pt x="758954" y="875100"/>
                  </a:lnTo>
                  <a:lnTo>
                    <a:pt x="745342" y="829194"/>
                  </a:lnTo>
                  <a:lnTo>
                    <a:pt x="730323" y="783969"/>
                  </a:lnTo>
                  <a:lnTo>
                    <a:pt x="713918" y="739464"/>
                  </a:lnTo>
                  <a:lnTo>
                    <a:pt x="696151" y="695714"/>
                  </a:lnTo>
                  <a:lnTo>
                    <a:pt x="677045" y="652757"/>
                  </a:lnTo>
                  <a:lnTo>
                    <a:pt x="656621" y="610631"/>
                  </a:lnTo>
                  <a:lnTo>
                    <a:pt x="634904" y="569374"/>
                  </a:lnTo>
                  <a:lnTo>
                    <a:pt x="611916" y="529021"/>
                  </a:lnTo>
                  <a:lnTo>
                    <a:pt x="587679" y="489611"/>
                  </a:lnTo>
                  <a:lnTo>
                    <a:pt x="562216" y="451181"/>
                  </a:lnTo>
                  <a:lnTo>
                    <a:pt x="535551" y="413768"/>
                  </a:lnTo>
                  <a:lnTo>
                    <a:pt x="507706" y="377409"/>
                  </a:lnTo>
                  <a:lnTo>
                    <a:pt x="478703" y="342142"/>
                  </a:lnTo>
                  <a:lnTo>
                    <a:pt x="448566" y="308005"/>
                  </a:lnTo>
                  <a:lnTo>
                    <a:pt x="417318" y="275034"/>
                  </a:lnTo>
                  <a:lnTo>
                    <a:pt x="384980" y="243266"/>
                  </a:lnTo>
                  <a:lnTo>
                    <a:pt x="351577" y="212739"/>
                  </a:lnTo>
                  <a:lnTo>
                    <a:pt x="317130" y="183491"/>
                  </a:lnTo>
                  <a:lnTo>
                    <a:pt x="281662" y="155558"/>
                  </a:lnTo>
                  <a:lnTo>
                    <a:pt x="245197" y="128979"/>
                  </a:lnTo>
                  <a:lnTo>
                    <a:pt x="207757" y="103789"/>
                  </a:lnTo>
                  <a:lnTo>
                    <a:pt x="169365" y="80027"/>
                  </a:lnTo>
                  <a:lnTo>
                    <a:pt x="130043" y="57730"/>
                  </a:lnTo>
                  <a:lnTo>
                    <a:pt x="89815" y="36934"/>
                  </a:lnTo>
                  <a:lnTo>
                    <a:pt x="48703" y="17679"/>
                  </a:lnTo>
                  <a:lnTo>
                    <a:pt x="6730" y="0"/>
                  </a:lnTo>
                  <a:close/>
                </a:path>
              </a:pathLst>
            </a:custGeom>
            <a:ln w="9525">
              <a:solidFill>
                <a:srgbClr val="000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479504" y="1316227"/>
              <a:ext cx="75628" cy="8280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063483" y="771905"/>
              <a:ext cx="162306" cy="161544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-14477" y="1351788"/>
            <a:ext cx="5027930" cy="3582670"/>
            <a:chOff x="-14477" y="1351788"/>
            <a:chExt cx="5027930" cy="3582670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-14477" y="1351788"/>
              <a:ext cx="5027675" cy="358213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89481" y="1471422"/>
              <a:ext cx="3606546" cy="2833116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5238241" y="1912873"/>
            <a:ext cx="3396615" cy="175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00004D"/>
                </a:solidFill>
                <a:latin typeface="Microsoft Sans Serif"/>
                <a:cs typeface="Microsoft Sans Serif"/>
              </a:rPr>
              <a:t>В</a:t>
            </a:r>
            <a:r>
              <a:rPr sz="1500" spc="-5" dirty="0">
                <a:solidFill>
                  <a:srgbClr val="00004D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rgbClr val="00004D"/>
                </a:solidFill>
                <a:latin typeface="Microsoft Sans Serif"/>
                <a:cs typeface="Microsoft Sans Serif"/>
              </a:rPr>
              <a:t>любой</a:t>
            </a:r>
            <a:r>
              <a:rPr sz="1500" spc="5" dirty="0">
                <a:solidFill>
                  <a:srgbClr val="00004D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00004D"/>
                </a:solidFill>
                <a:latin typeface="Microsoft Sans Serif"/>
                <a:cs typeface="Microsoft Sans Serif"/>
              </a:rPr>
              <a:t>CAD-системе</a:t>
            </a:r>
            <a:endParaRPr sz="1500">
              <a:latin typeface="Microsoft Sans Serif"/>
              <a:cs typeface="Microsoft Sans Serif"/>
            </a:endParaRPr>
          </a:p>
          <a:p>
            <a:pPr marL="12700" marR="5080">
              <a:lnSpc>
                <a:spcPct val="100000"/>
              </a:lnSpc>
            </a:pPr>
            <a:r>
              <a:rPr sz="1500" spc="-25" dirty="0">
                <a:solidFill>
                  <a:srgbClr val="00004D"/>
                </a:solidFill>
                <a:latin typeface="Microsoft Sans Serif"/>
                <a:cs typeface="Microsoft Sans Serif"/>
              </a:rPr>
              <a:t>(Компас,</a:t>
            </a:r>
            <a:r>
              <a:rPr sz="1500" spc="15" dirty="0">
                <a:solidFill>
                  <a:srgbClr val="00004D"/>
                </a:solidFill>
                <a:latin typeface="Microsoft Sans Serif"/>
                <a:cs typeface="Microsoft Sans Serif"/>
              </a:rPr>
              <a:t> </a:t>
            </a:r>
            <a:r>
              <a:rPr sz="1500" spc="-5" dirty="0">
                <a:solidFill>
                  <a:srgbClr val="00004D"/>
                </a:solidFill>
                <a:latin typeface="Microsoft Sans Serif"/>
                <a:cs typeface="Microsoft Sans Serif"/>
              </a:rPr>
              <a:t>Fusion,</a:t>
            </a:r>
            <a:r>
              <a:rPr sz="1500" spc="15" dirty="0">
                <a:solidFill>
                  <a:srgbClr val="00004D"/>
                </a:solidFill>
                <a:latin typeface="Microsoft Sans Serif"/>
                <a:cs typeface="Microsoft Sans Serif"/>
              </a:rPr>
              <a:t> </a:t>
            </a:r>
            <a:r>
              <a:rPr sz="1500" spc="-5" dirty="0">
                <a:solidFill>
                  <a:srgbClr val="00004D"/>
                </a:solidFill>
                <a:latin typeface="Microsoft Sans Serif"/>
                <a:cs typeface="Microsoft Sans Serif"/>
              </a:rPr>
              <a:t>OnShape</a:t>
            </a:r>
            <a:r>
              <a:rPr sz="1500" spc="15" dirty="0">
                <a:solidFill>
                  <a:srgbClr val="00004D"/>
                </a:solidFill>
                <a:latin typeface="Microsoft Sans Serif"/>
                <a:cs typeface="Microsoft Sans Serif"/>
              </a:rPr>
              <a:t> </a:t>
            </a:r>
            <a:r>
              <a:rPr sz="1500" spc="-5" dirty="0">
                <a:solidFill>
                  <a:srgbClr val="00004D"/>
                </a:solidFill>
                <a:latin typeface="Microsoft Sans Serif"/>
                <a:cs typeface="Microsoft Sans Serif"/>
              </a:rPr>
              <a:t>и</a:t>
            </a:r>
            <a:r>
              <a:rPr sz="1500" spc="10" dirty="0">
                <a:solidFill>
                  <a:srgbClr val="00004D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00004D"/>
                </a:solidFill>
                <a:latin typeface="Microsoft Sans Serif"/>
                <a:cs typeface="Microsoft Sans Serif"/>
              </a:rPr>
              <a:t>другие) </a:t>
            </a:r>
            <a:r>
              <a:rPr sz="1500" spc="-5" dirty="0">
                <a:solidFill>
                  <a:srgbClr val="00004D"/>
                </a:solidFill>
                <a:latin typeface="Microsoft Sans Serif"/>
                <a:cs typeface="Microsoft Sans Serif"/>
              </a:rPr>
              <a:t> </a:t>
            </a:r>
            <a:r>
              <a:rPr sz="1500" spc="-15" dirty="0">
                <a:solidFill>
                  <a:srgbClr val="00004D"/>
                </a:solidFill>
                <a:latin typeface="Microsoft Sans Serif"/>
                <a:cs typeface="Microsoft Sans Serif"/>
              </a:rPr>
              <a:t>создать</a:t>
            </a:r>
            <a:r>
              <a:rPr sz="1500" spc="15" dirty="0">
                <a:solidFill>
                  <a:srgbClr val="00004D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00004D"/>
                </a:solidFill>
                <a:latin typeface="Microsoft Sans Serif"/>
                <a:cs typeface="Microsoft Sans Serif"/>
              </a:rPr>
              <a:t>объемную</a:t>
            </a:r>
            <a:r>
              <a:rPr sz="1500" spc="25" dirty="0">
                <a:solidFill>
                  <a:srgbClr val="00004D"/>
                </a:solidFill>
                <a:latin typeface="Microsoft Sans Serif"/>
                <a:cs typeface="Microsoft Sans Serif"/>
              </a:rPr>
              <a:t> </a:t>
            </a:r>
            <a:r>
              <a:rPr sz="1500" spc="-5" dirty="0">
                <a:solidFill>
                  <a:srgbClr val="00004D"/>
                </a:solidFill>
                <a:latin typeface="Microsoft Sans Serif"/>
                <a:cs typeface="Microsoft Sans Serif"/>
              </a:rPr>
              <a:t>3D-модель</a:t>
            </a:r>
            <a:r>
              <a:rPr sz="1500" spc="35" dirty="0">
                <a:solidFill>
                  <a:srgbClr val="00004D"/>
                </a:solidFill>
                <a:latin typeface="Microsoft Sans Serif"/>
                <a:cs typeface="Microsoft Sans Serif"/>
              </a:rPr>
              <a:t> </a:t>
            </a:r>
            <a:r>
              <a:rPr sz="1500" spc="-5" dirty="0">
                <a:solidFill>
                  <a:srgbClr val="00004D"/>
                </a:solidFill>
                <a:latin typeface="Microsoft Sans Serif"/>
                <a:cs typeface="Microsoft Sans Serif"/>
              </a:rPr>
              <a:t>детали </a:t>
            </a:r>
            <a:r>
              <a:rPr sz="1500" spc="-385" dirty="0">
                <a:solidFill>
                  <a:srgbClr val="00004D"/>
                </a:solidFill>
                <a:latin typeface="Microsoft Sans Serif"/>
                <a:cs typeface="Microsoft Sans Serif"/>
              </a:rPr>
              <a:t> </a:t>
            </a:r>
            <a:r>
              <a:rPr sz="1500" spc="-5" dirty="0">
                <a:solidFill>
                  <a:srgbClr val="00004D"/>
                </a:solidFill>
                <a:latin typeface="Microsoft Sans Serif"/>
                <a:cs typeface="Microsoft Sans Serif"/>
              </a:rPr>
              <a:t>плотностью</a:t>
            </a:r>
            <a:r>
              <a:rPr sz="1500" spc="15" dirty="0">
                <a:solidFill>
                  <a:srgbClr val="00004D"/>
                </a:solidFill>
                <a:latin typeface="Microsoft Sans Serif"/>
                <a:cs typeface="Microsoft Sans Serif"/>
              </a:rPr>
              <a:t> </a:t>
            </a:r>
            <a:r>
              <a:rPr sz="1500" spc="-5" dirty="0">
                <a:solidFill>
                  <a:srgbClr val="00004D"/>
                </a:solidFill>
                <a:latin typeface="Microsoft Sans Serif"/>
                <a:cs typeface="Microsoft Sans Serif"/>
              </a:rPr>
              <a:t>«P»</a:t>
            </a:r>
            <a:r>
              <a:rPr sz="1500" spc="15" dirty="0">
                <a:solidFill>
                  <a:srgbClr val="00004D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rgbClr val="00004D"/>
                </a:solidFill>
                <a:latin typeface="Microsoft Sans Serif"/>
                <a:cs typeface="Microsoft Sans Serif"/>
              </a:rPr>
              <a:t>в</a:t>
            </a:r>
            <a:r>
              <a:rPr sz="1500" spc="10" dirty="0">
                <a:solidFill>
                  <a:srgbClr val="00004D"/>
                </a:solidFill>
                <a:latin typeface="Microsoft Sans Serif"/>
                <a:cs typeface="Microsoft Sans Serif"/>
              </a:rPr>
              <a:t> </a:t>
            </a:r>
            <a:r>
              <a:rPr sz="1500" spc="-5" dirty="0">
                <a:solidFill>
                  <a:srgbClr val="00004D"/>
                </a:solidFill>
                <a:latin typeface="Microsoft Sans Serif"/>
                <a:cs typeface="Microsoft Sans Serif"/>
              </a:rPr>
              <a:t>соответствии</a:t>
            </a:r>
            <a:endParaRPr sz="15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500" dirty="0">
                <a:solidFill>
                  <a:srgbClr val="00004D"/>
                </a:solidFill>
                <a:latin typeface="Microsoft Sans Serif"/>
                <a:cs typeface="Microsoft Sans Serif"/>
              </a:rPr>
              <a:t>с </a:t>
            </a:r>
            <a:r>
              <a:rPr sz="1500" spc="-15" dirty="0">
                <a:solidFill>
                  <a:srgbClr val="00004D"/>
                </a:solidFill>
                <a:latin typeface="Microsoft Sans Serif"/>
                <a:cs typeface="Microsoft Sans Serif"/>
              </a:rPr>
              <a:t>предложенными</a:t>
            </a:r>
            <a:r>
              <a:rPr sz="1500" spc="5" dirty="0">
                <a:solidFill>
                  <a:srgbClr val="00004D"/>
                </a:solidFill>
                <a:latin typeface="Microsoft Sans Serif"/>
                <a:cs typeface="Microsoft Sans Serif"/>
              </a:rPr>
              <a:t> </a:t>
            </a:r>
            <a:r>
              <a:rPr sz="1500" spc="-15" dirty="0">
                <a:solidFill>
                  <a:srgbClr val="00004D"/>
                </a:solidFill>
                <a:latin typeface="Microsoft Sans Serif"/>
                <a:cs typeface="Microsoft Sans Serif"/>
              </a:rPr>
              <a:t>чертежами.</a:t>
            </a:r>
            <a:endParaRPr sz="1500">
              <a:latin typeface="Microsoft Sans Serif"/>
              <a:cs typeface="Microsoft Sans Serif"/>
            </a:endParaRPr>
          </a:p>
          <a:p>
            <a:pPr marL="12700" marR="189865">
              <a:lnSpc>
                <a:spcPct val="100000"/>
              </a:lnSpc>
              <a:spcBef>
                <a:spcPts val="994"/>
              </a:spcBef>
            </a:pPr>
            <a:r>
              <a:rPr sz="1500" dirty="0">
                <a:solidFill>
                  <a:srgbClr val="00004D"/>
                </a:solidFill>
                <a:latin typeface="Microsoft Sans Serif"/>
                <a:cs typeface="Microsoft Sans Serif"/>
              </a:rPr>
              <a:t>В</a:t>
            </a:r>
            <a:r>
              <a:rPr sz="1500" spc="-5" dirty="0">
                <a:solidFill>
                  <a:srgbClr val="00004D"/>
                </a:solidFill>
                <a:latin typeface="Microsoft Sans Serif"/>
                <a:cs typeface="Microsoft Sans Serif"/>
              </a:rPr>
              <a:t> ответ</a:t>
            </a:r>
            <a:r>
              <a:rPr sz="1500" spc="5" dirty="0">
                <a:solidFill>
                  <a:srgbClr val="00004D"/>
                </a:solidFill>
                <a:latin typeface="Microsoft Sans Serif"/>
                <a:cs typeface="Microsoft Sans Serif"/>
              </a:rPr>
              <a:t> </a:t>
            </a:r>
            <a:r>
              <a:rPr sz="1500" spc="-15" dirty="0">
                <a:solidFill>
                  <a:srgbClr val="00004D"/>
                </a:solidFill>
                <a:latin typeface="Microsoft Sans Serif"/>
                <a:cs typeface="Microsoft Sans Serif"/>
              </a:rPr>
              <a:t>записать</a:t>
            </a:r>
            <a:r>
              <a:rPr sz="1500" dirty="0">
                <a:solidFill>
                  <a:srgbClr val="00004D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00004D"/>
                </a:solidFill>
                <a:latin typeface="Microsoft Sans Serif"/>
                <a:cs typeface="Microsoft Sans Serif"/>
              </a:rPr>
              <a:t>массу</a:t>
            </a:r>
            <a:r>
              <a:rPr sz="1500" spc="5" dirty="0">
                <a:solidFill>
                  <a:srgbClr val="00004D"/>
                </a:solidFill>
                <a:latin typeface="Microsoft Sans Serif"/>
                <a:cs typeface="Microsoft Sans Serif"/>
              </a:rPr>
              <a:t> </a:t>
            </a:r>
            <a:r>
              <a:rPr sz="1500" spc="-5" dirty="0">
                <a:solidFill>
                  <a:srgbClr val="00004D"/>
                </a:solidFill>
                <a:latin typeface="Microsoft Sans Serif"/>
                <a:cs typeface="Microsoft Sans Serif"/>
              </a:rPr>
              <a:t>полученной </a:t>
            </a:r>
            <a:r>
              <a:rPr sz="1500" spc="-385" dirty="0">
                <a:solidFill>
                  <a:srgbClr val="00004D"/>
                </a:solidFill>
                <a:latin typeface="Microsoft Sans Serif"/>
                <a:cs typeface="Microsoft Sans Serif"/>
              </a:rPr>
              <a:t> </a:t>
            </a:r>
            <a:r>
              <a:rPr sz="1500" spc="-5" dirty="0">
                <a:solidFill>
                  <a:srgbClr val="00004D"/>
                </a:solidFill>
                <a:latin typeface="Microsoft Sans Serif"/>
                <a:cs typeface="Microsoft Sans Serif"/>
              </a:rPr>
              <a:t>модели.</a:t>
            </a:r>
            <a:endParaRPr sz="1500">
              <a:latin typeface="Microsoft Sans Serif"/>
              <a:cs typeface="Microsoft Sans Serif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1045210" y="585724"/>
            <a:ext cx="451739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ПРИМЕР</a:t>
            </a:r>
            <a:r>
              <a:rPr spc="180" dirty="0"/>
              <a:t> </a:t>
            </a:r>
            <a:r>
              <a:rPr spc="15" dirty="0"/>
              <a:t>ЗАДАНИЯ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51434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51663" y="85343"/>
              <a:ext cx="8869045" cy="4973320"/>
            </a:xfrm>
            <a:custGeom>
              <a:avLst/>
              <a:gdLst/>
              <a:ahLst/>
              <a:cxnLst/>
              <a:rect l="l" t="t" r="r" b="b"/>
              <a:pathLst>
                <a:path w="8869045" h="4973320">
                  <a:moveTo>
                    <a:pt x="8868892" y="0"/>
                  </a:moveTo>
                  <a:lnTo>
                    <a:pt x="0" y="0"/>
                  </a:lnTo>
                  <a:lnTo>
                    <a:pt x="0" y="4972780"/>
                  </a:lnTo>
                  <a:lnTo>
                    <a:pt x="8868892" y="4972780"/>
                  </a:lnTo>
                  <a:lnTo>
                    <a:pt x="8868892" y="4792916"/>
                  </a:lnTo>
                  <a:lnTo>
                    <a:pt x="355981" y="4792916"/>
                  </a:lnTo>
                  <a:lnTo>
                    <a:pt x="305569" y="4784504"/>
                  </a:lnTo>
                  <a:lnTo>
                    <a:pt x="261780" y="4761743"/>
                  </a:lnTo>
                  <a:lnTo>
                    <a:pt x="227243" y="4727224"/>
                  </a:lnTo>
                  <a:lnTo>
                    <a:pt x="204591" y="4683538"/>
                  </a:lnTo>
                  <a:lnTo>
                    <a:pt x="196456" y="4633277"/>
                  </a:lnTo>
                  <a:lnTo>
                    <a:pt x="196456" y="339470"/>
                  </a:lnTo>
                  <a:lnTo>
                    <a:pt x="204591" y="289235"/>
                  </a:lnTo>
                  <a:lnTo>
                    <a:pt x="227243" y="245590"/>
                  </a:lnTo>
                  <a:lnTo>
                    <a:pt x="261780" y="211162"/>
                  </a:lnTo>
                  <a:lnTo>
                    <a:pt x="305569" y="188578"/>
                  </a:lnTo>
                  <a:lnTo>
                    <a:pt x="355981" y="180466"/>
                  </a:lnTo>
                  <a:lnTo>
                    <a:pt x="8868892" y="180466"/>
                  </a:lnTo>
                  <a:lnTo>
                    <a:pt x="8868892" y="0"/>
                  </a:lnTo>
                  <a:close/>
                </a:path>
                <a:path w="8869045" h="4973320">
                  <a:moveTo>
                    <a:pt x="8868892" y="180466"/>
                  </a:moveTo>
                  <a:lnTo>
                    <a:pt x="8512911" y="180466"/>
                  </a:lnTo>
                  <a:lnTo>
                    <a:pt x="8563302" y="188578"/>
                  </a:lnTo>
                  <a:lnTo>
                    <a:pt x="8607121" y="211162"/>
                  </a:lnTo>
                  <a:lnTo>
                    <a:pt x="8641759" y="245590"/>
                  </a:lnTo>
                  <a:lnTo>
                    <a:pt x="8664608" y="289235"/>
                  </a:lnTo>
                  <a:lnTo>
                    <a:pt x="8673058" y="339470"/>
                  </a:lnTo>
                  <a:lnTo>
                    <a:pt x="8673058" y="4633277"/>
                  </a:lnTo>
                  <a:lnTo>
                    <a:pt x="8664608" y="4683538"/>
                  </a:lnTo>
                  <a:lnTo>
                    <a:pt x="8641759" y="4727224"/>
                  </a:lnTo>
                  <a:lnTo>
                    <a:pt x="8607121" y="4761743"/>
                  </a:lnTo>
                  <a:lnTo>
                    <a:pt x="8563302" y="4784504"/>
                  </a:lnTo>
                  <a:lnTo>
                    <a:pt x="8512911" y="4792916"/>
                  </a:lnTo>
                  <a:lnTo>
                    <a:pt x="8868892" y="4792916"/>
                  </a:lnTo>
                  <a:lnTo>
                    <a:pt x="8868892" y="180466"/>
                  </a:lnTo>
                  <a:close/>
                </a:path>
              </a:pathLst>
            </a:custGeom>
            <a:solidFill>
              <a:srgbClr val="4B63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51663" y="85343"/>
              <a:ext cx="8869045" cy="4973320"/>
            </a:xfrm>
            <a:custGeom>
              <a:avLst/>
              <a:gdLst/>
              <a:ahLst/>
              <a:cxnLst/>
              <a:rect l="l" t="t" r="r" b="b"/>
              <a:pathLst>
                <a:path w="8869045" h="4973320">
                  <a:moveTo>
                    <a:pt x="8512911" y="180466"/>
                  </a:moveTo>
                  <a:lnTo>
                    <a:pt x="8563302" y="188578"/>
                  </a:lnTo>
                  <a:lnTo>
                    <a:pt x="8607121" y="211162"/>
                  </a:lnTo>
                  <a:lnTo>
                    <a:pt x="8641759" y="245590"/>
                  </a:lnTo>
                  <a:lnTo>
                    <a:pt x="8664608" y="289235"/>
                  </a:lnTo>
                  <a:lnTo>
                    <a:pt x="8673058" y="339470"/>
                  </a:lnTo>
                  <a:lnTo>
                    <a:pt x="8673058" y="4633277"/>
                  </a:lnTo>
                  <a:lnTo>
                    <a:pt x="8664608" y="4683538"/>
                  </a:lnTo>
                  <a:lnTo>
                    <a:pt x="8641759" y="4727224"/>
                  </a:lnTo>
                  <a:lnTo>
                    <a:pt x="8607121" y="4761743"/>
                  </a:lnTo>
                  <a:lnTo>
                    <a:pt x="8563302" y="4784504"/>
                  </a:lnTo>
                  <a:lnTo>
                    <a:pt x="8512911" y="4792916"/>
                  </a:lnTo>
                  <a:lnTo>
                    <a:pt x="355981" y="4792916"/>
                  </a:lnTo>
                  <a:lnTo>
                    <a:pt x="305569" y="4784504"/>
                  </a:lnTo>
                  <a:lnTo>
                    <a:pt x="261780" y="4761743"/>
                  </a:lnTo>
                  <a:lnTo>
                    <a:pt x="227243" y="4727224"/>
                  </a:lnTo>
                  <a:lnTo>
                    <a:pt x="204591" y="4683538"/>
                  </a:lnTo>
                  <a:lnTo>
                    <a:pt x="196456" y="4633277"/>
                  </a:lnTo>
                  <a:lnTo>
                    <a:pt x="196456" y="339470"/>
                  </a:lnTo>
                  <a:lnTo>
                    <a:pt x="204591" y="289235"/>
                  </a:lnTo>
                  <a:lnTo>
                    <a:pt x="227243" y="245590"/>
                  </a:lnTo>
                  <a:lnTo>
                    <a:pt x="261780" y="211162"/>
                  </a:lnTo>
                  <a:lnTo>
                    <a:pt x="305569" y="188578"/>
                  </a:lnTo>
                  <a:lnTo>
                    <a:pt x="355981" y="180466"/>
                  </a:lnTo>
                  <a:lnTo>
                    <a:pt x="8512911" y="180466"/>
                  </a:lnTo>
                  <a:close/>
                </a:path>
                <a:path w="8869045" h="4973320">
                  <a:moveTo>
                    <a:pt x="0" y="0"/>
                  </a:moveTo>
                  <a:lnTo>
                    <a:pt x="0" y="4972780"/>
                  </a:lnTo>
                  <a:lnTo>
                    <a:pt x="8868892" y="4972780"/>
                  </a:lnTo>
                  <a:lnTo>
                    <a:pt x="8868892" y="0"/>
                  </a:lnTo>
                  <a:lnTo>
                    <a:pt x="0" y="0"/>
                  </a:lnTo>
                  <a:close/>
                </a:path>
              </a:pathLst>
            </a:custGeom>
            <a:ln w="28956">
              <a:solidFill>
                <a:srgbClr val="000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144000" cy="5143500"/>
            </a:xfrm>
            <a:custGeom>
              <a:avLst/>
              <a:gdLst/>
              <a:ahLst/>
              <a:cxnLst/>
              <a:rect l="l" t="t" r="r" b="b"/>
              <a:pathLst>
                <a:path w="9144000" h="5143500">
                  <a:moveTo>
                    <a:pt x="9144000" y="0"/>
                  </a:moveTo>
                  <a:lnTo>
                    <a:pt x="8920988" y="0"/>
                  </a:lnTo>
                  <a:lnTo>
                    <a:pt x="8920988" y="128270"/>
                  </a:lnTo>
                  <a:lnTo>
                    <a:pt x="8920988" y="4958080"/>
                  </a:lnTo>
                  <a:lnTo>
                    <a:pt x="222948" y="4958080"/>
                  </a:lnTo>
                  <a:lnTo>
                    <a:pt x="222948" y="128270"/>
                  </a:lnTo>
                  <a:lnTo>
                    <a:pt x="8920988" y="128270"/>
                  </a:lnTo>
                  <a:lnTo>
                    <a:pt x="8920988" y="0"/>
                  </a:lnTo>
                  <a:lnTo>
                    <a:pt x="0" y="0"/>
                  </a:lnTo>
                  <a:lnTo>
                    <a:pt x="0" y="128270"/>
                  </a:lnTo>
                  <a:lnTo>
                    <a:pt x="0" y="4958080"/>
                  </a:lnTo>
                  <a:lnTo>
                    <a:pt x="0" y="5143500"/>
                  </a:lnTo>
                  <a:lnTo>
                    <a:pt x="9144000" y="5143500"/>
                  </a:lnTo>
                  <a:lnTo>
                    <a:pt x="9144000" y="4958651"/>
                  </a:lnTo>
                  <a:lnTo>
                    <a:pt x="9144000" y="4958080"/>
                  </a:lnTo>
                  <a:lnTo>
                    <a:pt x="9144000" y="128270"/>
                  </a:lnTo>
                  <a:lnTo>
                    <a:pt x="9144000" y="127762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4B63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1386077"/>
              <a:ext cx="9144000" cy="3757929"/>
            </a:xfrm>
            <a:custGeom>
              <a:avLst/>
              <a:gdLst/>
              <a:ahLst/>
              <a:cxnLst/>
              <a:rect l="l" t="t" r="r" b="b"/>
              <a:pathLst>
                <a:path w="9144000" h="3757929">
                  <a:moveTo>
                    <a:pt x="1096810" y="3252749"/>
                  </a:moveTo>
                  <a:lnTo>
                    <a:pt x="1086129" y="3215030"/>
                  </a:lnTo>
                  <a:lnTo>
                    <a:pt x="1057757" y="3183229"/>
                  </a:lnTo>
                  <a:lnTo>
                    <a:pt x="0" y="2300770"/>
                  </a:lnTo>
                  <a:lnTo>
                    <a:pt x="0" y="2563685"/>
                  </a:lnTo>
                  <a:lnTo>
                    <a:pt x="922172" y="3331184"/>
                  </a:lnTo>
                  <a:lnTo>
                    <a:pt x="966571" y="3353549"/>
                  </a:lnTo>
                  <a:lnTo>
                    <a:pt x="984123" y="3355848"/>
                  </a:lnTo>
                  <a:lnTo>
                    <a:pt x="1010310" y="3353371"/>
                  </a:lnTo>
                  <a:lnTo>
                    <a:pt x="1051661" y="3335070"/>
                  </a:lnTo>
                  <a:lnTo>
                    <a:pt x="1090930" y="3289973"/>
                  </a:lnTo>
                  <a:lnTo>
                    <a:pt x="1096810" y="3252749"/>
                  </a:lnTo>
                  <a:close/>
                </a:path>
                <a:path w="9144000" h="3757929">
                  <a:moveTo>
                    <a:pt x="1105954" y="2374950"/>
                  </a:moveTo>
                  <a:lnTo>
                    <a:pt x="1095273" y="2337219"/>
                  </a:lnTo>
                  <a:lnTo>
                    <a:pt x="1066901" y="2305431"/>
                  </a:lnTo>
                  <a:lnTo>
                    <a:pt x="0" y="1415326"/>
                  </a:lnTo>
                  <a:lnTo>
                    <a:pt x="0" y="1678279"/>
                  </a:lnTo>
                  <a:lnTo>
                    <a:pt x="931316" y="2453386"/>
                  </a:lnTo>
                  <a:lnTo>
                    <a:pt x="975715" y="2475712"/>
                  </a:lnTo>
                  <a:lnTo>
                    <a:pt x="993267" y="2478024"/>
                  </a:lnTo>
                  <a:lnTo>
                    <a:pt x="1019454" y="2475547"/>
                  </a:lnTo>
                  <a:lnTo>
                    <a:pt x="1060805" y="2457246"/>
                  </a:lnTo>
                  <a:lnTo>
                    <a:pt x="1100074" y="2412187"/>
                  </a:lnTo>
                  <a:lnTo>
                    <a:pt x="1105954" y="2374950"/>
                  </a:lnTo>
                  <a:close/>
                </a:path>
                <a:path w="9144000" h="3757929">
                  <a:moveTo>
                    <a:pt x="2372753" y="3757422"/>
                  </a:moveTo>
                  <a:lnTo>
                    <a:pt x="910742" y="2537079"/>
                  </a:lnTo>
                  <a:lnTo>
                    <a:pt x="900315" y="2524976"/>
                  </a:lnTo>
                  <a:lnTo>
                    <a:pt x="886472" y="2518753"/>
                  </a:lnTo>
                  <a:lnTo>
                    <a:pt x="869962" y="2516454"/>
                  </a:lnTo>
                  <a:lnTo>
                    <a:pt x="851611" y="2516124"/>
                  </a:lnTo>
                  <a:lnTo>
                    <a:pt x="827735" y="2518143"/>
                  </a:lnTo>
                  <a:lnTo>
                    <a:pt x="787438" y="2534945"/>
                  </a:lnTo>
                  <a:lnTo>
                    <a:pt x="751065" y="2579128"/>
                  </a:lnTo>
                  <a:lnTo>
                    <a:pt x="745947" y="2614676"/>
                  </a:lnTo>
                  <a:lnTo>
                    <a:pt x="755624" y="2650718"/>
                  </a:lnTo>
                  <a:lnTo>
                    <a:pt x="781164" y="2681097"/>
                  </a:lnTo>
                  <a:lnTo>
                    <a:pt x="2068512" y="3757422"/>
                  </a:lnTo>
                  <a:lnTo>
                    <a:pt x="2372753" y="3757422"/>
                  </a:lnTo>
                  <a:close/>
                </a:path>
                <a:path w="9144000" h="3757929">
                  <a:moveTo>
                    <a:pt x="9144000" y="829729"/>
                  </a:moveTo>
                  <a:lnTo>
                    <a:pt x="8178419" y="25781"/>
                  </a:lnTo>
                  <a:lnTo>
                    <a:pt x="8131975" y="2425"/>
                  </a:lnTo>
                  <a:lnTo>
                    <a:pt x="8113649" y="0"/>
                  </a:lnTo>
                  <a:lnTo>
                    <a:pt x="8086280" y="2603"/>
                  </a:lnTo>
                  <a:lnTo>
                    <a:pt x="8043075" y="21755"/>
                  </a:lnTo>
                  <a:lnTo>
                    <a:pt x="8002054" y="68884"/>
                  </a:lnTo>
                  <a:lnTo>
                    <a:pt x="7995894" y="107797"/>
                  </a:lnTo>
                  <a:lnTo>
                    <a:pt x="8007058" y="147231"/>
                  </a:lnTo>
                  <a:lnTo>
                    <a:pt x="8036687" y="180467"/>
                  </a:lnTo>
                  <a:lnTo>
                    <a:pt x="9144000" y="1104607"/>
                  </a:lnTo>
                  <a:lnTo>
                    <a:pt x="9144000" y="829729"/>
                  </a:lnTo>
                  <a:close/>
                </a:path>
              </a:pathLst>
            </a:custGeom>
            <a:solidFill>
              <a:srgbClr val="E9F3FF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284726" y="75438"/>
              <a:ext cx="574675" cy="113664"/>
            </a:xfrm>
            <a:custGeom>
              <a:avLst/>
              <a:gdLst/>
              <a:ahLst/>
              <a:cxnLst/>
              <a:rect l="l" t="t" r="r" b="b"/>
              <a:pathLst>
                <a:path w="574675" h="113664">
                  <a:moveTo>
                    <a:pt x="517778" y="0"/>
                  </a:moveTo>
                  <a:lnTo>
                    <a:pt x="56769" y="0"/>
                  </a:lnTo>
                  <a:lnTo>
                    <a:pt x="34665" y="4458"/>
                  </a:lnTo>
                  <a:lnTo>
                    <a:pt x="16621" y="16621"/>
                  </a:lnTo>
                  <a:lnTo>
                    <a:pt x="4458" y="34665"/>
                  </a:lnTo>
                  <a:lnTo>
                    <a:pt x="0" y="56769"/>
                  </a:lnTo>
                  <a:lnTo>
                    <a:pt x="4458" y="78872"/>
                  </a:lnTo>
                  <a:lnTo>
                    <a:pt x="16621" y="96916"/>
                  </a:lnTo>
                  <a:lnTo>
                    <a:pt x="34665" y="109079"/>
                  </a:lnTo>
                  <a:lnTo>
                    <a:pt x="56769" y="113537"/>
                  </a:lnTo>
                  <a:lnTo>
                    <a:pt x="517778" y="113537"/>
                  </a:lnTo>
                  <a:lnTo>
                    <a:pt x="539882" y="109079"/>
                  </a:lnTo>
                  <a:lnTo>
                    <a:pt x="557926" y="96916"/>
                  </a:lnTo>
                  <a:lnTo>
                    <a:pt x="570089" y="78872"/>
                  </a:lnTo>
                  <a:lnTo>
                    <a:pt x="574548" y="56769"/>
                  </a:lnTo>
                  <a:lnTo>
                    <a:pt x="570089" y="34665"/>
                  </a:lnTo>
                  <a:lnTo>
                    <a:pt x="557926" y="16621"/>
                  </a:lnTo>
                  <a:lnTo>
                    <a:pt x="539882" y="4458"/>
                  </a:lnTo>
                  <a:lnTo>
                    <a:pt x="517778" y="0"/>
                  </a:lnTo>
                  <a:close/>
                </a:path>
              </a:pathLst>
            </a:custGeom>
            <a:solidFill>
              <a:srgbClr val="FF94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282059" y="75818"/>
              <a:ext cx="581025" cy="125095"/>
            </a:xfrm>
            <a:custGeom>
              <a:avLst/>
              <a:gdLst/>
              <a:ahLst/>
              <a:cxnLst/>
              <a:rect l="l" t="t" r="r" b="b"/>
              <a:pathLst>
                <a:path w="581025" h="125095">
                  <a:moveTo>
                    <a:pt x="518032" y="0"/>
                  </a:moveTo>
                  <a:lnTo>
                    <a:pt x="62611" y="0"/>
                  </a:lnTo>
                  <a:lnTo>
                    <a:pt x="38308" y="4923"/>
                  </a:lnTo>
                  <a:lnTo>
                    <a:pt x="18399" y="18335"/>
                  </a:lnTo>
                  <a:lnTo>
                    <a:pt x="4943" y="38201"/>
                  </a:lnTo>
                  <a:lnTo>
                    <a:pt x="0" y="62483"/>
                  </a:lnTo>
                  <a:lnTo>
                    <a:pt x="4943" y="86693"/>
                  </a:lnTo>
                  <a:lnTo>
                    <a:pt x="18399" y="106521"/>
                  </a:lnTo>
                  <a:lnTo>
                    <a:pt x="38308" y="119919"/>
                  </a:lnTo>
                  <a:lnTo>
                    <a:pt x="62611" y="124840"/>
                  </a:lnTo>
                  <a:lnTo>
                    <a:pt x="518032" y="124840"/>
                  </a:lnTo>
                  <a:lnTo>
                    <a:pt x="542335" y="119919"/>
                  </a:lnTo>
                  <a:lnTo>
                    <a:pt x="550120" y="114680"/>
                  </a:lnTo>
                  <a:lnTo>
                    <a:pt x="62611" y="114680"/>
                  </a:lnTo>
                  <a:lnTo>
                    <a:pt x="42199" y="110579"/>
                  </a:lnTo>
                  <a:lnTo>
                    <a:pt x="25526" y="99393"/>
                  </a:lnTo>
                  <a:lnTo>
                    <a:pt x="14283" y="82802"/>
                  </a:lnTo>
                  <a:lnTo>
                    <a:pt x="10160" y="62483"/>
                  </a:lnTo>
                  <a:lnTo>
                    <a:pt x="14283" y="42092"/>
                  </a:lnTo>
                  <a:lnTo>
                    <a:pt x="25526" y="25463"/>
                  </a:lnTo>
                  <a:lnTo>
                    <a:pt x="42199" y="14263"/>
                  </a:lnTo>
                  <a:lnTo>
                    <a:pt x="62611" y="10159"/>
                  </a:lnTo>
                  <a:lnTo>
                    <a:pt x="550109" y="10159"/>
                  </a:lnTo>
                  <a:lnTo>
                    <a:pt x="542335" y="4923"/>
                  </a:lnTo>
                  <a:lnTo>
                    <a:pt x="518032" y="0"/>
                  </a:lnTo>
                  <a:close/>
                </a:path>
                <a:path w="581025" h="125095">
                  <a:moveTo>
                    <a:pt x="550109" y="10159"/>
                  </a:moveTo>
                  <a:lnTo>
                    <a:pt x="518032" y="10159"/>
                  </a:lnTo>
                  <a:lnTo>
                    <a:pt x="538444" y="14263"/>
                  </a:lnTo>
                  <a:lnTo>
                    <a:pt x="555116" y="25463"/>
                  </a:lnTo>
                  <a:lnTo>
                    <a:pt x="566360" y="42092"/>
                  </a:lnTo>
                  <a:lnTo>
                    <a:pt x="570483" y="62483"/>
                  </a:lnTo>
                  <a:lnTo>
                    <a:pt x="566360" y="82802"/>
                  </a:lnTo>
                  <a:lnTo>
                    <a:pt x="555116" y="99393"/>
                  </a:lnTo>
                  <a:lnTo>
                    <a:pt x="538444" y="110579"/>
                  </a:lnTo>
                  <a:lnTo>
                    <a:pt x="518032" y="114680"/>
                  </a:lnTo>
                  <a:lnTo>
                    <a:pt x="550120" y="114680"/>
                  </a:lnTo>
                  <a:lnTo>
                    <a:pt x="562244" y="106521"/>
                  </a:lnTo>
                  <a:lnTo>
                    <a:pt x="575700" y="86693"/>
                  </a:lnTo>
                  <a:lnTo>
                    <a:pt x="580643" y="62483"/>
                  </a:lnTo>
                  <a:lnTo>
                    <a:pt x="575700" y="38201"/>
                  </a:lnTo>
                  <a:lnTo>
                    <a:pt x="562244" y="18335"/>
                  </a:lnTo>
                  <a:lnTo>
                    <a:pt x="550109" y="10159"/>
                  </a:lnTo>
                  <a:close/>
                </a:path>
              </a:pathLst>
            </a:custGeom>
            <a:solidFill>
              <a:srgbClr val="000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282059" y="75818"/>
              <a:ext cx="581025" cy="125095"/>
            </a:xfrm>
            <a:custGeom>
              <a:avLst/>
              <a:gdLst/>
              <a:ahLst/>
              <a:cxnLst/>
              <a:rect l="l" t="t" r="r" b="b"/>
              <a:pathLst>
                <a:path w="581025" h="125095">
                  <a:moveTo>
                    <a:pt x="518032" y="10159"/>
                  </a:moveTo>
                  <a:lnTo>
                    <a:pt x="538444" y="14263"/>
                  </a:lnTo>
                  <a:lnTo>
                    <a:pt x="555116" y="25463"/>
                  </a:lnTo>
                  <a:lnTo>
                    <a:pt x="566360" y="42092"/>
                  </a:lnTo>
                  <a:lnTo>
                    <a:pt x="570483" y="62483"/>
                  </a:lnTo>
                  <a:lnTo>
                    <a:pt x="566360" y="82802"/>
                  </a:lnTo>
                  <a:lnTo>
                    <a:pt x="555116" y="99393"/>
                  </a:lnTo>
                  <a:lnTo>
                    <a:pt x="538444" y="110579"/>
                  </a:lnTo>
                  <a:lnTo>
                    <a:pt x="518032" y="114680"/>
                  </a:lnTo>
                  <a:lnTo>
                    <a:pt x="62611" y="114680"/>
                  </a:lnTo>
                  <a:lnTo>
                    <a:pt x="42199" y="110579"/>
                  </a:lnTo>
                  <a:lnTo>
                    <a:pt x="25526" y="99393"/>
                  </a:lnTo>
                  <a:lnTo>
                    <a:pt x="14283" y="82802"/>
                  </a:lnTo>
                  <a:lnTo>
                    <a:pt x="10160" y="62483"/>
                  </a:lnTo>
                  <a:lnTo>
                    <a:pt x="14283" y="42092"/>
                  </a:lnTo>
                  <a:lnTo>
                    <a:pt x="25526" y="25463"/>
                  </a:lnTo>
                  <a:lnTo>
                    <a:pt x="42199" y="14263"/>
                  </a:lnTo>
                  <a:lnTo>
                    <a:pt x="62611" y="10159"/>
                  </a:lnTo>
                  <a:lnTo>
                    <a:pt x="518032" y="10159"/>
                  </a:lnTo>
                  <a:close/>
                </a:path>
                <a:path w="581025" h="125095">
                  <a:moveTo>
                    <a:pt x="62611" y="0"/>
                  </a:moveTo>
                  <a:lnTo>
                    <a:pt x="38308" y="4923"/>
                  </a:lnTo>
                  <a:lnTo>
                    <a:pt x="18399" y="18335"/>
                  </a:lnTo>
                  <a:lnTo>
                    <a:pt x="4943" y="38201"/>
                  </a:lnTo>
                  <a:lnTo>
                    <a:pt x="0" y="62483"/>
                  </a:lnTo>
                  <a:lnTo>
                    <a:pt x="4943" y="86693"/>
                  </a:lnTo>
                  <a:lnTo>
                    <a:pt x="18399" y="106521"/>
                  </a:lnTo>
                  <a:lnTo>
                    <a:pt x="38308" y="119919"/>
                  </a:lnTo>
                  <a:lnTo>
                    <a:pt x="62611" y="124840"/>
                  </a:lnTo>
                  <a:lnTo>
                    <a:pt x="518032" y="124840"/>
                  </a:lnTo>
                  <a:lnTo>
                    <a:pt x="542335" y="119919"/>
                  </a:lnTo>
                  <a:lnTo>
                    <a:pt x="562244" y="106521"/>
                  </a:lnTo>
                  <a:lnTo>
                    <a:pt x="575700" y="86693"/>
                  </a:lnTo>
                  <a:lnTo>
                    <a:pt x="580643" y="62483"/>
                  </a:lnTo>
                  <a:lnTo>
                    <a:pt x="575700" y="38201"/>
                  </a:lnTo>
                  <a:lnTo>
                    <a:pt x="562244" y="18335"/>
                  </a:lnTo>
                  <a:lnTo>
                    <a:pt x="542335" y="4923"/>
                  </a:lnTo>
                  <a:lnTo>
                    <a:pt x="518032" y="0"/>
                  </a:lnTo>
                  <a:lnTo>
                    <a:pt x="62611" y="0"/>
                  </a:lnTo>
                  <a:close/>
                </a:path>
              </a:pathLst>
            </a:custGeom>
            <a:ln w="9906">
              <a:solidFill>
                <a:srgbClr val="000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83785" y="102235"/>
              <a:ext cx="72262" cy="7137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48228" y="0"/>
              <a:ext cx="5516626" cy="249555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784215" y="1919605"/>
              <a:ext cx="1538071" cy="153807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4B63D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4" name="object 4"/>
            <p:cNvSpPr/>
            <p:nvPr/>
          </p:nvSpPr>
          <p:spPr>
            <a:xfrm>
              <a:off x="4284725" y="75438"/>
              <a:ext cx="574675" cy="113664"/>
            </a:xfrm>
            <a:custGeom>
              <a:avLst/>
              <a:gdLst/>
              <a:ahLst/>
              <a:cxnLst/>
              <a:rect l="l" t="t" r="r" b="b"/>
              <a:pathLst>
                <a:path w="574675" h="113664">
                  <a:moveTo>
                    <a:pt x="517778" y="0"/>
                  </a:moveTo>
                  <a:lnTo>
                    <a:pt x="56769" y="0"/>
                  </a:lnTo>
                  <a:lnTo>
                    <a:pt x="34665" y="4458"/>
                  </a:lnTo>
                  <a:lnTo>
                    <a:pt x="16621" y="16621"/>
                  </a:lnTo>
                  <a:lnTo>
                    <a:pt x="4458" y="34665"/>
                  </a:lnTo>
                  <a:lnTo>
                    <a:pt x="0" y="56769"/>
                  </a:lnTo>
                  <a:lnTo>
                    <a:pt x="4458" y="78872"/>
                  </a:lnTo>
                  <a:lnTo>
                    <a:pt x="16621" y="96916"/>
                  </a:lnTo>
                  <a:lnTo>
                    <a:pt x="34665" y="109079"/>
                  </a:lnTo>
                  <a:lnTo>
                    <a:pt x="56769" y="113537"/>
                  </a:lnTo>
                  <a:lnTo>
                    <a:pt x="517778" y="113537"/>
                  </a:lnTo>
                  <a:lnTo>
                    <a:pt x="539882" y="109079"/>
                  </a:lnTo>
                  <a:lnTo>
                    <a:pt x="557926" y="96916"/>
                  </a:lnTo>
                  <a:lnTo>
                    <a:pt x="570089" y="78872"/>
                  </a:lnTo>
                  <a:lnTo>
                    <a:pt x="574548" y="56769"/>
                  </a:lnTo>
                  <a:lnTo>
                    <a:pt x="570089" y="34665"/>
                  </a:lnTo>
                  <a:lnTo>
                    <a:pt x="557926" y="16621"/>
                  </a:lnTo>
                  <a:lnTo>
                    <a:pt x="539882" y="4458"/>
                  </a:lnTo>
                  <a:lnTo>
                    <a:pt x="517778" y="0"/>
                  </a:lnTo>
                  <a:close/>
                </a:path>
              </a:pathLst>
            </a:custGeom>
            <a:solidFill>
              <a:srgbClr val="FF94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282059" y="75818"/>
              <a:ext cx="581025" cy="125095"/>
            </a:xfrm>
            <a:custGeom>
              <a:avLst/>
              <a:gdLst/>
              <a:ahLst/>
              <a:cxnLst/>
              <a:rect l="l" t="t" r="r" b="b"/>
              <a:pathLst>
                <a:path w="581025" h="125095">
                  <a:moveTo>
                    <a:pt x="518032" y="0"/>
                  </a:moveTo>
                  <a:lnTo>
                    <a:pt x="62611" y="0"/>
                  </a:lnTo>
                  <a:lnTo>
                    <a:pt x="38308" y="4923"/>
                  </a:lnTo>
                  <a:lnTo>
                    <a:pt x="18399" y="18335"/>
                  </a:lnTo>
                  <a:lnTo>
                    <a:pt x="4943" y="38201"/>
                  </a:lnTo>
                  <a:lnTo>
                    <a:pt x="0" y="62483"/>
                  </a:lnTo>
                  <a:lnTo>
                    <a:pt x="4943" y="86693"/>
                  </a:lnTo>
                  <a:lnTo>
                    <a:pt x="18399" y="106521"/>
                  </a:lnTo>
                  <a:lnTo>
                    <a:pt x="38308" y="119919"/>
                  </a:lnTo>
                  <a:lnTo>
                    <a:pt x="62611" y="124840"/>
                  </a:lnTo>
                  <a:lnTo>
                    <a:pt x="518032" y="124840"/>
                  </a:lnTo>
                  <a:lnTo>
                    <a:pt x="542335" y="119919"/>
                  </a:lnTo>
                  <a:lnTo>
                    <a:pt x="550120" y="114680"/>
                  </a:lnTo>
                  <a:lnTo>
                    <a:pt x="62611" y="114680"/>
                  </a:lnTo>
                  <a:lnTo>
                    <a:pt x="42199" y="110579"/>
                  </a:lnTo>
                  <a:lnTo>
                    <a:pt x="25526" y="99393"/>
                  </a:lnTo>
                  <a:lnTo>
                    <a:pt x="14283" y="82802"/>
                  </a:lnTo>
                  <a:lnTo>
                    <a:pt x="10160" y="62483"/>
                  </a:lnTo>
                  <a:lnTo>
                    <a:pt x="14283" y="42092"/>
                  </a:lnTo>
                  <a:lnTo>
                    <a:pt x="25526" y="25463"/>
                  </a:lnTo>
                  <a:lnTo>
                    <a:pt x="42199" y="14263"/>
                  </a:lnTo>
                  <a:lnTo>
                    <a:pt x="62611" y="10159"/>
                  </a:lnTo>
                  <a:lnTo>
                    <a:pt x="550109" y="10159"/>
                  </a:lnTo>
                  <a:lnTo>
                    <a:pt x="542335" y="4923"/>
                  </a:lnTo>
                  <a:lnTo>
                    <a:pt x="518032" y="0"/>
                  </a:lnTo>
                  <a:close/>
                </a:path>
                <a:path w="581025" h="125095">
                  <a:moveTo>
                    <a:pt x="550109" y="10159"/>
                  </a:moveTo>
                  <a:lnTo>
                    <a:pt x="518032" y="10159"/>
                  </a:lnTo>
                  <a:lnTo>
                    <a:pt x="538444" y="14263"/>
                  </a:lnTo>
                  <a:lnTo>
                    <a:pt x="555116" y="25463"/>
                  </a:lnTo>
                  <a:lnTo>
                    <a:pt x="566360" y="42092"/>
                  </a:lnTo>
                  <a:lnTo>
                    <a:pt x="570483" y="62483"/>
                  </a:lnTo>
                  <a:lnTo>
                    <a:pt x="566360" y="82802"/>
                  </a:lnTo>
                  <a:lnTo>
                    <a:pt x="555116" y="99393"/>
                  </a:lnTo>
                  <a:lnTo>
                    <a:pt x="538444" y="110579"/>
                  </a:lnTo>
                  <a:lnTo>
                    <a:pt x="518032" y="114680"/>
                  </a:lnTo>
                  <a:lnTo>
                    <a:pt x="550120" y="114680"/>
                  </a:lnTo>
                  <a:lnTo>
                    <a:pt x="562244" y="106521"/>
                  </a:lnTo>
                  <a:lnTo>
                    <a:pt x="575700" y="86693"/>
                  </a:lnTo>
                  <a:lnTo>
                    <a:pt x="580643" y="62483"/>
                  </a:lnTo>
                  <a:lnTo>
                    <a:pt x="575700" y="38201"/>
                  </a:lnTo>
                  <a:lnTo>
                    <a:pt x="562244" y="18335"/>
                  </a:lnTo>
                  <a:lnTo>
                    <a:pt x="550109" y="10159"/>
                  </a:lnTo>
                  <a:close/>
                </a:path>
              </a:pathLst>
            </a:custGeom>
            <a:solidFill>
              <a:srgbClr val="000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282059" y="75818"/>
              <a:ext cx="581025" cy="125095"/>
            </a:xfrm>
            <a:custGeom>
              <a:avLst/>
              <a:gdLst/>
              <a:ahLst/>
              <a:cxnLst/>
              <a:rect l="l" t="t" r="r" b="b"/>
              <a:pathLst>
                <a:path w="581025" h="125095">
                  <a:moveTo>
                    <a:pt x="518032" y="10159"/>
                  </a:moveTo>
                  <a:lnTo>
                    <a:pt x="538444" y="14263"/>
                  </a:lnTo>
                  <a:lnTo>
                    <a:pt x="555116" y="25463"/>
                  </a:lnTo>
                  <a:lnTo>
                    <a:pt x="566360" y="42092"/>
                  </a:lnTo>
                  <a:lnTo>
                    <a:pt x="570483" y="62483"/>
                  </a:lnTo>
                  <a:lnTo>
                    <a:pt x="566360" y="82802"/>
                  </a:lnTo>
                  <a:lnTo>
                    <a:pt x="555116" y="99393"/>
                  </a:lnTo>
                  <a:lnTo>
                    <a:pt x="538444" y="110579"/>
                  </a:lnTo>
                  <a:lnTo>
                    <a:pt x="518032" y="114680"/>
                  </a:lnTo>
                  <a:lnTo>
                    <a:pt x="62611" y="114680"/>
                  </a:lnTo>
                  <a:lnTo>
                    <a:pt x="42199" y="110579"/>
                  </a:lnTo>
                  <a:lnTo>
                    <a:pt x="25526" y="99393"/>
                  </a:lnTo>
                  <a:lnTo>
                    <a:pt x="14283" y="82802"/>
                  </a:lnTo>
                  <a:lnTo>
                    <a:pt x="10160" y="62483"/>
                  </a:lnTo>
                  <a:lnTo>
                    <a:pt x="14283" y="42092"/>
                  </a:lnTo>
                  <a:lnTo>
                    <a:pt x="25526" y="25463"/>
                  </a:lnTo>
                  <a:lnTo>
                    <a:pt x="42199" y="14263"/>
                  </a:lnTo>
                  <a:lnTo>
                    <a:pt x="62611" y="10159"/>
                  </a:lnTo>
                  <a:lnTo>
                    <a:pt x="518032" y="10159"/>
                  </a:lnTo>
                  <a:close/>
                </a:path>
                <a:path w="581025" h="125095">
                  <a:moveTo>
                    <a:pt x="62611" y="0"/>
                  </a:moveTo>
                  <a:lnTo>
                    <a:pt x="38308" y="4923"/>
                  </a:lnTo>
                  <a:lnTo>
                    <a:pt x="18399" y="18335"/>
                  </a:lnTo>
                  <a:lnTo>
                    <a:pt x="4943" y="38201"/>
                  </a:lnTo>
                  <a:lnTo>
                    <a:pt x="0" y="62483"/>
                  </a:lnTo>
                  <a:lnTo>
                    <a:pt x="4943" y="86693"/>
                  </a:lnTo>
                  <a:lnTo>
                    <a:pt x="18399" y="106521"/>
                  </a:lnTo>
                  <a:lnTo>
                    <a:pt x="38308" y="119919"/>
                  </a:lnTo>
                  <a:lnTo>
                    <a:pt x="62611" y="124840"/>
                  </a:lnTo>
                  <a:lnTo>
                    <a:pt x="518032" y="124840"/>
                  </a:lnTo>
                  <a:lnTo>
                    <a:pt x="542335" y="119919"/>
                  </a:lnTo>
                  <a:lnTo>
                    <a:pt x="562244" y="106521"/>
                  </a:lnTo>
                  <a:lnTo>
                    <a:pt x="575700" y="86693"/>
                  </a:lnTo>
                  <a:lnTo>
                    <a:pt x="580643" y="62483"/>
                  </a:lnTo>
                  <a:lnTo>
                    <a:pt x="575700" y="38201"/>
                  </a:lnTo>
                  <a:lnTo>
                    <a:pt x="562244" y="18335"/>
                  </a:lnTo>
                  <a:lnTo>
                    <a:pt x="542335" y="4923"/>
                  </a:lnTo>
                  <a:lnTo>
                    <a:pt x="518032" y="0"/>
                  </a:lnTo>
                  <a:lnTo>
                    <a:pt x="62611" y="0"/>
                  </a:lnTo>
                  <a:close/>
                </a:path>
              </a:pathLst>
            </a:custGeom>
            <a:ln w="9906">
              <a:solidFill>
                <a:srgbClr val="000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83785" y="102235"/>
              <a:ext cx="72262" cy="7137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9143999" cy="5143499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737614" y="607313"/>
            <a:ext cx="6720586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5" dirty="0"/>
              <a:t>РЕГИОНАЛЬНЫЙ</a:t>
            </a:r>
            <a:r>
              <a:rPr spc="250" dirty="0"/>
              <a:t> </a:t>
            </a:r>
            <a:r>
              <a:rPr dirty="0"/>
              <a:t>ЭТАП</a:t>
            </a:r>
            <a:r>
              <a:rPr spc="245" dirty="0"/>
              <a:t> </a:t>
            </a:r>
            <a:r>
              <a:rPr spc="-5" dirty="0"/>
              <a:t>(до</a:t>
            </a:r>
            <a:r>
              <a:rPr spc="240" dirty="0"/>
              <a:t> </a:t>
            </a:r>
            <a:r>
              <a:rPr dirty="0"/>
              <a:t>31</a:t>
            </a:r>
            <a:r>
              <a:rPr spc="235" dirty="0"/>
              <a:t> </a:t>
            </a:r>
            <a:r>
              <a:rPr dirty="0"/>
              <a:t>мая)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796798" y="1267714"/>
            <a:ext cx="7559675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00004D"/>
                </a:solidFill>
                <a:latin typeface="Microsoft Sans Serif"/>
                <a:cs typeface="Microsoft Sans Serif"/>
              </a:rPr>
              <a:t>Победители </a:t>
            </a:r>
            <a:r>
              <a:rPr sz="1500" spc="-10" dirty="0">
                <a:solidFill>
                  <a:srgbClr val="00004D"/>
                </a:solidFill>
                <a:latin typeface="Microsoft Sans Serif"/>
                <a:cs typeface="Microsoft Sans Serif"/>
              </a:rPr>
              <a:t>муниципального </a:t>
            </a:r>
            <a:r>
              <a:rPr sz="1500" spc="-5" dirty="0">
                <a:solidFill>
                  <a:srgbClr val="00004D"/>
                </a:solidFill>
                <a:latin typeface="Microsoft Sans Serif"/>
                <a:cs typeface="Microsoft Sans Serif"/>
              </a:rPr>
              <a:t>этапа </a:t>
            </a:r>
            <a:r>
              <a:rPr sz="1500" spc="390" dirty="0">
                <a:solidFill>
                  <a:srgbClr val="00004D"/>
                </a:solidFill>
                <a:latin typeface="Microsoft Sans Serif"/>
                <a:cs typeface="Microsoft Sans Serif"/>
              </a:rPr>
              <a:t>– </a:t>
            </a:r>
            <a:r>
              <a:rPr sz="1500" dirty="0">
                <a:solidFill>
                  <a:srgbClr val="00004D"/>
                </a:solidFill>
                <a:latin typeface="Microsoft Sans Serif"/>
                <a:cs typeface="Microsoft Sans Serif"/>
              </a:rPr>
              <a:t>те, </a:t>
            </a:r>
            <a:r>
              <a:rPr sz="1500" spc="-35" dirty="0">
                <a:solidFill>
                  <a:srgbClr val="00004D"/>
                </a:solidFill>
                <a:latin typeface="Microsoft Sans Serif"/>
                <a:cs typeface="Microsoft Sans Serif"/>
              </a:rPr>
              <a:t>кто </a:t>
            </a:r>
            <a:r>
              <a:rPr sz="1500" spc="-5" dirty="0">
                <a:solidFill>
                  <a:srgbClr val="00004D"/>
                </a:solidFill>
                <a:latin typeface="Microsoft Sans Serif"/>
                <a:cs typeface="Microsoft Sans Serif"/>
              </a:rPr>
              <a:t>продемонстрировали </a:t>
            </a:r>
            <a:r>
              <a:rPr sz="1500" spc="-10" dirty="0">
                <a:solidFill>
                  <a:srgbClr val="00004D"/>
                </a:solidFill>
                <a:latin typeface="Microsoft Sans Serif"/>
                <a:cs typeface="Microsoft Sans Serif"/>
              </a:rPr>
              <a:t>не </a:t>
            </a:r>
            <a:r>
              <a:rPr sz="1500" spc="-15" dirty="0">
                <a:solidFill>
                  <a:srgbClr val="00004D"/>
                </a:solidFill>
                <a:latin typeface="Microsoft Sans Serif"/>
                <a:cs typeface="Microsoft Sans Serif"/>
              </a:rPr>
              <a:t>только </a:t>
            </a:r>
            <a:r>
              <a:rPr sz="1500" spc="-20" dirty="0">
                <a:solidFill>
                  <a:srgbClr val="00004D"/>
                </a:solidFill>
                <a:latin typeface="Microsoft Sans Serif"/>
                <a:cs typeface="Microsoft Sans Serif"/>
              </a:rPr>
              <a:t>знания, </a:t>
            </a:r>
            <a:r>
              <a:rPr sz="1500" spc="-385" dirty="0">
                <a:solidFill>
                  <a:srgbClr val="00004D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00004D"/>
                </a:solidFill>
                <a:latin typeface="Microsoft Sans Serif"/>
                <a:cs typeface="Microsoft Sans Serif"/>
              </a:rPr>
              <a:t>но</a:t>
            </a:r>
            <a:r>
              <a:rPr sz="1500" spc="15" dirty="0">
                <a:solidFill>
                  <a:srgbClr val="00004D"/>
                </a:solidFill>
                <a:latin typeface="Microsoft Sans Serif"/>
                <a:cs typeface="Microsoft Sans Serif"/>
              </a:rPr>
              <a:t> </a:t>
            </a:r>
            <a:r>
              <a:rPr sz="1500" spc="-5" dirty="0">
                <a:solidFill>
                  <a:srgbClr val="00004D"/>
                </a:solidFill>
                <a:latin typeface="Microsoft Sans Serif"/>
                <a:cs typeface="Microsoft Sans Serif"/>
              </a:rPr>
              <a:t>и</a:t>
            </a:r>
            <a:r>
              <a:rPr sz="1500" spc="5" dirty="0">
                <a:solidFill>
                  <a:srgbClr val="00004D"/>
                </a:solidFill>
                <a:latin typeface="Microsoft Sans Serif"/>
                <a:cs typeface="Microsoft Sans Serif"/>
              </a:rPr>
              <a:t> </a:t>
            </a:r>
            <a:r>
              <a:rPr sz="1500" spc="-20" dirty="0">
                <a:solidFill>
                  <a:srgbClr val="00004D"/>
                </a:solidFill>
                <a:latin typeface="Microsoft Sans Serif"/>
                <a:cs typeface="Microsoft Sans Serif"/>
              </a:rPr>
              <a:t>командную</a:t>
            </a:r>
            <a:r>
              <a:rPr sz="1500" spc="25" dirty="0">
                <a:solidFill>
                  <a:srgbClr val="00004D"/>
                </a:solidFill>
                <a:latin typeface="Microsoft Sans Serif"/>
                <a:cs typeface="Microsoft Sans Serif"/>
              </a:rPr>
              <a:t> </a:t>
            </a:r>
            <a:r>
              <a:rPr sz="1500" spc="-5" dirty="0">
                <a:solidFill>
                  <a:srgbClr val="00004D"/>
                </a:solidFill>
                <a:latin typeface="Microsoft Sans Serif"/>
                <a:cs typeface="Microsoft Sans Serif"/>
              </a:rPr>
              <a:t>работу</a:t>
            </a:r>
            <a:r>
              <a:rPr sz="1500" spc="20" dirty="0">
                <a:solidFill>
                  <a:srgbClr val="00004D"/>
                </a:solidFill>
                <a:latin typeface="Microsoft Sans Serif"/>
                <a:cs typeface="Microsoft Sans Serif"/>
              </a:rPr>
              <a:t> </a:t>
            </a:r>
            <a:r>
              <a:rPr sz="1500" spc="390" dirty="0">
                <a:solidFill>
                  <a:srgbClr val="00004D"/>
                </a:solidFill>
                <a:latin typeface="Microsoft Sans Serif"/>
                <a:cs typeface="Microsoft Sans Serif"/>
              </a:rPr>
              <a:t>–</a:t>
            </a:r>
            <a:r>
              <a:rPr sz="1500" spc="15" dirty="0">
                <a:solidFill>
                  <a:srgbClr val="00004D"/>
                </a:solidFill>
                <a:latin typeface="Microsoft Sans Serif"/>
                <a:cs typeface="Microsoft Sans Serif"/>
              </a:rPr>
              <a:t> </a:t>
            </a:r>
            <a:r>
              <a:rPr sz="1500" spc="-5" dirty="0">
                <a:solidFill>
                  <a:srgbClr val="00004D"/>
                </a:solidFill>
                <a:latin typeface="Microsoft Sans Serif"/>
                <a:cs typeface="Microsoft Sans Serif"/>
              </a:rPr>
              <a:t>пройдут</a:t>
            </a:r>
            <a:r>
              <a:rPr sz="1500" spc="25" dirty="0">
                <a:solidFill>
                  <a:srgbClr val="00004D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00004D"/>
                </a:solidFill>
                <a:latin typeface="Microsoft Sans Serif"/>
                <a:cs typeface="Microsoft Sans Serif"/>
              </a:rPr>
              <a:t>на</a:t>
            </a:r>
            <a:r>
              <a:rPr sz="1500" spc="15" dirty="0">
                <a:solidFill>
                  <a:srgbClr val="00004D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00004D"/>
                </a:solidFill>
                <a:latin typeface="Microsoft Sans Serif"/>
                <a:cs typeface="Microsoft Sans Serif"/>
              </a:rPr>
              <a:t>региональный</a:t>
            </a:r>
            <a:r>
              <a:rPr sz="1500" spc="15" dirty="0">
                <a:solidFill>
                  <a:srgbClr val="00004D"/>
                </a:solidFill>
                <a:latin typeface="Microsoft Sans Serif"/>
                <a:cs typeface="Microsoft Sans Serif"/>
              </a:rPr>
              <a:t> </a:t>
            </a:r>
            <a:r>
              <a:rPr sz="1500" spc="-5" dirty="0">
                <a:solidFill>
                  <a:srgbClr val="00004D"/>
                </a:solidFill>
                <a:latin typeface="Microsoft Sans Serif"/>
                <a:cs typeface="Microsoft Sans Serif"/>
              </a:rPr>
              <a:t>этап.</a:t>
            </a:r>
            <a:endParaRPr sz="15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500" spc="-5" dirty="0">
                <a:solidFill>
                  <a:srgbClr val="00004D"/>
                </a:solidFill>
                <a:latin typeface="Microsoft Sans Serif"/>
                <a:cs typeface="Microsoft Sans Serif"/>
              </a:rPr>
              <a:t>Он</a:t>
            </a:r>
            <a:r>
              <a:rPr sz="1500" spc="5" dirty="0">
                <a:solidFill>
                  <a:srgbClr val="00004D"/>
                </a:solidFill>
                <a:latin typeface="Microsoft Sans Serif"/>
                <a:cs typeface="Microsoft Sans Serif"/>
              </a:rPr>
              <a:t> </a:t>
            </a:r>
            <a:r>
              <a:rPr sz="1500" spc="-5" dirty="0">
                <a:solidFill>
                  <a:srgbClr val="00004D"/>
                </a:solidFill>
                <a:latin typeface="Microsoft Sans Serif"/>
                <a:cs typeface="Microsoft Sans Serif"/>
              </a:rPr>
              <a:t>пройдет</a:t>
            </a:r>
            <a:r>
              <a:rPr sz="1500" spc="25" dirty="0">
                <a:solidFill>
                  <a:srgbClr val="00004D"/>
                </a:solidFill>
                <a:latin typeface="Microsoft Sans Serif"/>
                <a:cs typeface="Microsoft Sans Serif"/>
              </a:rPr>
              <a:t> </a:t>
            </a:r>
            <a:r>
              <a:rPr sz="1500" spc="-5" dirty="0">
                <a:solidFill>
                  <a:srgbClr val="00004D"/>
                </a:solidFill>
                <a:latin typeface="Microsoft Sans Serif"/>
                <a:cs typeface="Microsoft Sans Serif"/>
              </a:rPr>
              <a:t>онлайн</a:t>
            </a:r>
            <a:r>
              <a:rPr sz="1500" spc="5" dirty="0">
                <a:solidFill>
                  <a:srgbClr val="00004D"/>
                </a:solidFill>
                <a:latin typeface="Microsoft Sans Serif"/>
                <a:cs typeface="Microsoft Sans Serif"/>
              </a:rPr>
              <a:t> </a:t>
            </a:r>
            <a:r>
              <a:rPr sz="1500" spc="390" dirty="0">
                <a:solidFill>
                  <a:srgbClr val="00004D"/>
                </a:solidFill>
                <a:latin typeface="Microsoft Sans Serif"/>
                <a:cs typeface="Microsoft Sans Serif"/>
              </a:rPr>
              <a:t>–</a:t>
            </a:r>
            <a:r>
              <a:rPr sz="1500" spc="25" dirty="0">
                <a:solidFill>
                  <a:srgbClr val="00004D"/>
                </a:solidFill>
                <a:latin typeface="Microsoft Sans Serif"/>
                <a:cs typeface="Microsoft Sans Serif"/>
              </a:rPr>
              <a:t> </a:t>
            </a:r>
            <a:r>
              <a:rPr sz="1500" spc="-35" dirty="0">
                <a:solidFill>
                  <a:srgbClr val="00004D"/>
                </a:solidFill>
                <a:latin typeface="Microsoft Sans Serif"/>
                <a:cs typeface="Microsoft Sans Serif"/>
              </a:rPr>
              <a:t>никакого</a:t>
            </a:r>
            <a:r>
              <a:rPr sz="1500" spc="40" dirty="0">
                <a:solidFill>
                  <a:srgbClr val="00004D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00004D"/>
                </a:solidFill>
                <a:latin typeface="Microsoft Sans Serif"/>
                <a:cs typeface="Microsoft Sans Serif"/>
              </a:rPr>
              <a:t>сложного</a:t>
            </a:r>
            <a:r>
              <a:rPr sz="1500" spc="15" dirty="0">
                <a:solidFill>
                  <a:srgbClr val="00004D"/>
                </a:solidFill>
                <a:latin typeface="Microsoft Sans Serif"/>
                <a:cs typeface="Microsoft Sans Serif"/>
              </a:rPr>
              <a:t> </a:t>
            </a:r>
            <a:r>
              <a:rPr sz="1500" spc="-5" dirty="0">
                <a:solidFill>
                  <a:srgbClr val="00004D"/>
                </a:solidFill>
                <a:latin typeface="Microsoft Sans Serif"/>
                <a:cs typeface="Microsoft Sans Serif"/>
              </a:rPr>
              <a:t>оборудования</a:t>
            </a:r>
            <a:r>
              <a:rPr sz="1500" spc="35" dirty="0">
                <a:solidFill>
                  <a:srgbClr val="00004D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00004D"/>
                </a:solidFill>
                <a:latin typeface="Microsoft Sans Serif"/>
                <a:cs typeface="Microsoft Sans Serif"/>
              </a:rPr>
              <a:t>не</a:t>
            </a:r>
            <a:r>
              <a:rPr sz="1500" spc="20" dirty="0">
                <a:solidFill>
                  <a:srgbClr val="00004D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00004D"/>
                </a:solidFill>
                <a:latin typeface="Microsoft Sans Serif"/>
                <a:cs typeface="Microsoft Sans Serif"/>
              </a:rPr>
              <a:t>потребуется.</a:t>
            </a:r>
            <a:endParaRPr sz="1500">
              <a:latin typeface="Microsoft Sans Serif"/>
              <a:cs typeface="Microsoft Sans Serif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329429" y="2560320"/>
            <a:ext cx="3031490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00004D"/>
                </a:solidFill>
                <a:latin typeface="Microsoft Sans Serif"/>
                <a:cs typeface="Microsoft Sans Serif"/>
              </a:rPr>
              <a:t>Это</a:t>
            </a:r>
            <a:r>
              <a:rPr sz="1500" spc="-5" dirty="0">
                <a:solidFill>
                  <a:srgbClr val="00004D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rgbClr val="00004D"/>
                </a:solidFill>
                <a:latin typeface="Microsoft Sans Serif"/>
                <a:cs typeface="Microsoft Sans Serif"/>
              </a:rPr>
              <a:t>будет</a:t>
            </a:r>
            <a:r>
              <a:rPr sz="1500" spc="15" dirty="0">
                <a:solidFill>
                  <a:srgbClr val="00004D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00004D"/>
                </a:solidFill>
                <a:latin typeface="Microsoft Sans Serif"/>
                <a:cs typeface="Microsoft Sans Serif"/>
              </a:rPr>
              <a:t>по-настоящему </a:t>
            </a:r>
            <a:r>
              <a:rPr sz="1500" spc="-5" dirty="0">
                <a:solidFill>
                  <a:srgbClr val="00004D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00004D"/>
                </a:solidFill>
                <a:latin typeface="Microsoft Sans Serif"/>
                <a:cs typeface="Microsoft Sans Serif"/>
              </a:rPr>
              <a:t>увлекательная</a:t>
            </a:r>
            <a:r>
              <a:rPr sz="1500" spc="40" dirty="0">
                <a:solidFill>
                  <a:srgbClr val="00004D"/>
                </a:solidFill>
                <a:latin typeface="Microsoft Sans Serif"/>
                <a:cs typeface="Microsoft Sans Serif"/>
              </a:rPr>
              <a:t> </a:t>
            </a:r>
            <a:r>
              <a:rPr sz="1500" spc="-20" dirty="0">
                <a:solidFill>
                  <a:srgbClr val="00004D"/>
                </a:solidFill>
                <a:latin typeface="Microsoft Sans Serif"/>
                <a:cs typeface="Microsoft Sans Serif"/>
              </a:rPr>
              <a:t>проектная</a:t>
            </a:r>
            <a:r>
              <a:rPr sz="1500" spc="35" dirty="0">
                <a:solidFill>
                  <a:srgbClr val="00004D"/>
                </a:solidFill>
                <a:latin typeface="Microsoft Sans Serif"/>
                <a:cs typeface="Microsoft Sans Serif"/>
              </a:rPr>
              <a:t> </a:t>
            </a:r>
            <a:r>
              <a:rPr sz="1500" spc="-20" dirty="0">
                <a:solidFill>
                  <a:srgbClr val="00004D"/>
                </a:solidFill>
                <a:latin typeface="Microsoft Sans Serif"/>
                <a:cs typeface="Microsoft Sans Serif"/>
              </a:rPr>
              <a:t>задача, </a:t>
            </a:r>
            <a:r>
              <a:rPr sz="1500" spc="-385" dirty="0">
                <a:solidFill>
                  <a:srgbClr val="00004D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00004D"/>
                </a:solidFill>
                <a:latin typeface="Microsoft Sans Serif"/>
                <a:cs typeface="Microsoft Sans Serif"/>
              </a:rPr>
              <a:t>где</a:t>
            </a:r>
            <a:r>
              <a:rPr sz="1500" dirty="0">
                <a:solidFill>
                  <a:srgbClr val="00004D"/>
                </a:solidFill>
                <a:latin typeface="Microsoft Sans Serif"/>
                <a:cs typeface="Microsoft Sans Serif"/>
              </a:rPr>
              <a:t> </a:t>
            </a:r>
            <a:r>
              <a:rPr sz="1500" spc="-25" dirty="0">
                <a:solidFill>
                  <a:srgbClr val="00004D"/>
                </a:solidFill>
                <a:latin typeface="Microsoft Sans Serif"/>
                <a:cs typeface="Microsoft Sans Serif"/>
              </a:rPr>
              <a:t>каждый</a:t>
            </a:r>
            <a:r>
              <a:rPr sz="1500" spc="10" dirty="0">
                <a:solidFill>
                  <a:srgbClr val="00004D"/>
                </a:solidFill>
                <a:latin typeface="Microsoft Sans Serif"/>
                <a:cs typeface="Microsoft Sans Serif"/>
              </a:rPr>
              <a:t> </a:t>
            </a:r>
            <a:r>
              <a:rPr sz="1500" spc="-35" dirty="0">
                <a:solidFill>
                  <a:srgbClr val="00004D"/>
                </a:solidFill>
                <a:latin typeface="Microsoft Sans Serif"/>
                <a:cs typeface="Microsoft Sans Serif"/>
              </a:rPr>
              <a:t>из</a:t>
            </a:r>
            <a:r>
              <a:rPr sz="1500" spc="5" dirty="0">
                <a:solidFill>
                  <a:srgbClr val="00004D"/>
                </a:solidFill>
                <a:latin typeface="Microsoft Sans Serif"/>
                <a:cs typeface="Microsoft Sans Serif"/>
              </a:rPr>
              <a:t> </a:t>
            </a:r>
            <a:r>
              <a:rPr sz="1500" spc="-5" dirty="0">
                <a:solidFill>
                  <a:srgbClr val="00004D"/>
                </a:solidFill>
                <a:latin typeface="Microsoft Sans Serif"/>
                <a:cs typeface="Microsoft Sans Serif"/>
              </a:rPr>
              <a:t>вас</a:t>
            </a:r>
            <a:r>
              <a:rPr sz="1500" spc="5" dirty="0">
                <a:solidFill>
                  <a:srgbClr val="00004D"/>
                </a:solidFill>
                <a:latin typeface="Microsoft Sans Serif"/>
                <a:cs typeface="Microsoft Sans Serif"/>
              </a:rPr>
              <a:t> </a:t>
            </a:r>
            <a:r>
              <a:rPr sz="1500" spc="-15" dirty="0">
                <a:solidFill>
                  <a:srgbClr val="00004D"/>
                </a:solidFill>
                <a:latin typeface="Microsoft Sans Serif"/>
                <a:cs typeface="Microsoft Sans Serif"/>
              </a:rPr>
              <a:t>раскроется</a:t>
            </a:r>
            <a:r>
              <a:rPr sz="1500" spc="25" dirty="0">
                <a:solidFill>
                  <a:srgbClr val="00004D"/>
                </a:solidFill>
                <a:latin typeface="Microsoft Sans Serif"/>
                <a:cs typeface="Microsoft Sans Serif"/>
              </a:rPr>
              <a:t> </a:t>
            </a:r>
            <a:r>
              <a:rPr sz="1500" spc="-15" dirty="0">
                <a:solidFill>
                  <a:srgbClr val="00004D"/>
                </a:solidFill>
                <a:latin typeface="Microsoft Sans Serif"/>
                <a:cs typeface="Microsoft Sans Serif"/>
              </a:rPr>
              <a:t>по- </a:t>
            </a:r>
            <a:r>
              <a:rPr sz="1500" spc="-385" dirty="0">
                <a:solidFill>
                  <a:srgbClr val="00004D"/>
                </a:solidFill>
                <a:latin typeface="Microsoft Sans Serif"/>
                <a:cs typeface="Microsoft Sans Serif"/>
              </a:rPr>
              <a:t> </a:t>
            </a:r>
            <a:r>
              <a:rPr sz="1500" spc="-15" dirty="0">
                <a:solidFill>
                  <a:srgbClr val="00004D"/>
                </a:solidFill>
                <a:latin typeface="Microsoft Sans Serif"/>
                <a:cs typeface="Microsoft Sans Serif"/>
              </a:rPr>
              <a:t>новому</a:t>
            </a:r>
            <a:r>
              <a:rPr sz="1500" spc="20" dirty="0">
                <a:solidFill>
                  <a:srgbClr val="00004D"/>
                </a:solidFill>
                <a:latin typeface="Microsoft Sans Serif"/>
                <a:cs typeface="Microsoft Sans Serif"/>
              </a:rPr>
              <a:t> </a:t>
            </a:r>
            <a:r>
              <a:rPr sz="1500" spc="-5" dirty="0">
                <a:solidFill>
                  <a:srgbClr val="00004D"/>
                </a:solidFill>
                <a:latin typeface="Microsoft Sans Serif"/>
                <a:cs typeface="Microsoft Sans Serif"/>
              </a:rPr>
              <a:t>и</a:t>
            </a:r>
            <a:r>
              <a:rPr sz="1500" spc="10" dirty="0">
                <a:solidFill>
                  <a:srgbClr val="00004D"/>
                </a:solidFill>
                <a:latin typeface="Microsoft Sans Serif"/>
                <a:cs typeface="Microsoft Sans Serif"/>
              </a:rPr>
              <a:t> </a:t>
            </a:r>
            <a:r>
              <a:rPr sz="1500" spc="-20" dirty="0">
                <a:solidFill>
                  <a:srgbClr val="00004D"/>
                </a:solidFill>
                <a:latin typeface="Microsoft Sans Serif"/>
                <a:cs typeface="Microsoft Sans Serif"/>
              </a:rPr>
              <a:t>сможет</a:t>
            </a:r>
            <a:r>
              <a:rPr sz="1500" spc="20" dirty="0">
                <a:solidFill>
                  <a:srgbClr val="00004D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00004D"/>
                </a:solidFill>
                <a:latin typeface="Microsoft Sans Serif"/>
                <a:cs typeface="Microsoft Sans Serif"/>
              </a:rPr>
              <a:t>проявить</a:t>
            </a:r>
            <a:r>
              <a:rPr sz="1500" spc="30" dirty="0">
                <a:solidFill>
                  <a:srgbClr val="00004D"/>
                </a:solidFill>
                <a:latin typeface="Microsoft Sans Serif"/>
                <a:cs typeface="Microsoft Sans Serif"/>
              </a:rPr>
              <a:t> </a:t>
            </a:r>
            <a:r>
              <a:rPr sz="1500" spc="-5" dirty="0">
                <a:solidFill>
                  <a:srgbClr val="00004D"/>
                </a:solidFill>
                <a:latin typeface="Microsoft Sans Serif"/>
                <a:cs typeface="Microsoft Sans Serif"/>
              </a:rPr>
              <a:t>себя.</a:t>
            </a:r>
            <a:endParaRPr sz="15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4159885"/>
          </a:xfrm>
          <a:custGeom>
            <a:avLst/>
            <a:gdLst/>
            <a:ahLst/>
            <a:cxnLst/>
            <a:rect l="l" t="t" r="r" b="b"/>
            <a:pathLst>
              <a:path w="9144000" h="4159885">
                <a:moveTo>
                  <a:pt x="0" y="4159472"/>
                </a:moveTo>
                <a:lnTo>
                  <a:pt x="9144000" y="4159472"/>
                </a:lnTo>
                <a:lnTo>
                  <a:pt x="9144000" y="0"/>
                </a:lnTo>
                <a:lnTo>
                  <a:pt x="0" y="0"/>
                </a:lnTo>
                <a:lnTo>
                  <a:pt x="0" y="4159472"/>
                </a:lnTo>
                <a:close/>
              </a:path>
            </a:pathLst>
          </a:custGeom>
          <a:solidFill>
            <a:srgbClr val="FFE4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52297" y="1622805"/>
            <a:ext cx="4279265" cy="2220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00004D"/>
                </a:solidFill>
                <a:latin typeface="Microsoft Sans Serif"/>
                <a:cs typeface="Microsoft Sans Serif"/>
              </a:rPr>
              <a:t>В</a:t>
            </a:r>
            <a:r>
              <a:rPr sz="1200" spc="25" dirty="0">
                <a:solidFill>
                  <a:srgbClr val="00004D"/>
                </a:solidFill>
                <a:latin typeface="Microsoft Sans Serif"/>
                <a:cs typeface="Microsoft Sans Serif"/>
              </a:rPr>
              <a:t> </a:t>
            </a:r>
            <a:r>
              <a:rPr sz="1200" spc="-20" dirty="0">
                <a:solidFill>
                  <a:srgbClr val="00004D"/>
                </a:solidFill>
                <a:latin typeface="Microsoft Sans Serif"/>
                <a:cs typeface="Microsoft Sans Serif"/>
              </a:rPr>
              <a:t>конце</a:t>
            </a:r>
            <a:r>
              <a:rPr sz="1200" spc="15" dirty="0">
                <a:solidFill>
                  <a:srgbClr val="00004D"/>
                </a:solidFill>
                <a:latin typeface="Microsoft Sans Serif"/>
                <a:cs typeface="Microsoft Sans Serif"/>
              </a:rPr>
              <a:t> </a:t>
            </a:r>
            <a:r>
              <a:rPr sz="1200" spc="-15" dirty="0">
                <a:solidFill>
                  <a:srgbClr val="00004D"/>
                </a:solidFill>
                <a:latin typeface="Microsoft Sans Serif"/>
                <a:cs typeface="Microsoft Sans Serif"/>
              </a:rPr>
              <a:t>мая</a:t>
            </a:r>
            <a:r>
              <a:rPr sz="1200" spc="25" dirty="0">
                <a:solidFill>
                  <a:srgbClr val="00004D"/>
                </a:solidFill>
                <a:latin typeface="Microsoft Sans Serif"/>
                <a:cs typeface="Microsoft Sans Serif"/>
              </a:rPr>
              <a:t> </a:t>
            </a:r>
            <a:r>
              <a:rPr sz="1200" spc="-15" dirty="0">
                <a:solidFill>
                  <a:srgbClr val="00004D"/>
                </a:solidFill>
                <a:latin typeface="Microsoft Sans Serif"/>
                <a:cs typeface="Microsoft Sans Serif"/>
              </a:rPr>
              <a:t>мы</a:t>
            </a:r>
            <a:r>
              <a:rPr sz="1200" spc="25" dirty="0">
                <a:solidFill>
                  <a:srgbClr val="00004D"/>
                </a:solidFill>
                <a:latin typeface="Microsoft Sans Serif"/>
                <a:cs typeface="Microsoft Sans Serif"/>
              </a:rPr>
              <a:t> </a:t>
            </a:r>
            <a:r>
              <a:rPr sz="1200" spc="-15" dirty="0">
                <a:solidFill>
                  <a:srgbClr val="00004D"/>
                </a:solidFill>
                <a:latin typeface="Microsoft Sans Serif"/>
                <a:cs typeface="Microsoft Sans Serif"/>
              </a:rPr>
              <a:t>дадим</a:t>
            </a:r>
            <a:r>
              <a:rPr sz="1200" spc="25" dirty="0">
                <a:solidFill>
                  <a:srgbClr val="00004D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00004D"/>
                </a:solidFill>
                <a:latin typeface="Microsoft Sans Serif"/>
                <a:cs typeface="Microsoft Sans Serif"/>
              </a:rPr>
              <a:t>актуальные</a:t>
            </a:r>
            <a:r>
              <a:rPr sz="1200" spc="10" dirty="0">
                <a:solidFill>
                  <a:srgbClr val="00004D"/>
                </a:solidFill>
                <a:latin typeface="Microsoft Sans Serif"/>
                <a:cs typeface="Microsoft Sans Serif"/>
              </a:rPr>
              <a:t> </a:t>
            </a:r>
            <a:r>
              <a:rPr sz="1200" spc="-15" dirty="0">
                <a:solidFill>
                  <a:srgbClr val="00004D"/>
                </a:solidFill>
                <a:latin typeface="Microsoft Sans Serif"/>
                <a:cs typeface="Microsoft Sans Serif"/>
              </a:rPr>
              <a:t>технологические</a:t>
            </a:r>
            <a:r>
              <a:rPr sz="1200" spc="20" dirty="0">
                <a:solidFill>
                  <a:srgbClr val="00004D"/>
                </a:solidFill>
                <a:latin typeface="Microsoft Sans Serif"/>
                <a:cs typeface="Microsoft Sans Serif"/>
              </a:rPr>
              <a:t> </a:t>
            </a:r>
            <a:r>
              <a:rPr sz="1200" spc="-20" dirty="0">
                <a:solidFill>
                  <a:srgbClr val="00004D"/>
                </a:solidFill>
                <a:latin typeface="Microsoft Sans Serif"/>
                <a:cs typeface="Microsoft Sans Serif"/>
              </a:rPr>
              <a:t>задачи </a:t>
            </a:r>
            <a:r>
              <a:rPr sz="1200" spc="-305" dirty="0">
                <a:solidFill>
                  <a:srgbClr val="00004D"/>
                </a:solidFill>
                <a:latin typeface="Microsoft Sans Serif"/>
                <a:cs typeface="Microsoft Sans Serif"/>
              </a:rPr>
              <a:t> </a:t>
            </a:r>
            <a:r>
              <a:rPr sz="1200" spc="-15" dirty="0">
                <a:solidFill>
                  <a:srgbClr val="00004D"/>
                </a:solidFill>
                <a:latin typeface="Microsoft Sans Serif"/>
                <a:cs typeface="Microsoft Sans Serif"/>
              </a:rPr>
              <a:t>самым</a:t>
            </a:r>
            <a:r>
              <a:rPr sz="1200" dirty="0">
                <a:solidFill>
                  <a:srgbClr val="00004D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00004D"/>
                </a:solidFill>
                <a:latin typeface="Microsoft Sans Serif"/>
                <a:cs typeface="Microsoft Sans Serif"/>
              </a:rPr>
              <a:t>сильным</a:t>
            </a:r>
            <a:r>
              <a:rPr sz="1200" spc="30" dirty="0">
                <a:solidFill>
                  <a:srgbClr val="00004D"/>
                </a:solidFill>
                <a:latin typeface="Microsoft Sans Serif"/>
                <a:cs typeface="Microsoft Sans Serif"/>
              </a:rPr>
              <a:t> </a:t>
            </a:r>
            <a:r>
              <a:rPr sz="1200" spc="-20" dirty="0">
                <a:solidFill>
                  <a:srgbClr val="00004D"/>
                </a:solidFill>
                <a:latin typeface="Microsoft Sans Serif"/>
                <a:cs typeface="Microsoft Sans Serif"/>
              </a:rPr>
              <a:t>командам.</a:t>
            </a:r>
            <a:endParaRPr sz="1200">
              <a:latin typeface="Microsoft Sans Serif"/>
              <a:cs typeface="Microsoft Sans Serif"/>
            </a:endParaRPr>
          </a:p>
          <a:p>
            <a:pPr marL="12700" marR="101600" algn="just">
              <a:lnSpc>
                <a:spcPct val="100000"/>
              </a:lnSpc>
              <a:spcBef>
                <a:spcPts val="720"/>
              </a:spcBef>
            </a:pPr>
            <a:r>
              <a:rPr sz="1200" spc="-5" dirty="0">
                <a:solidFill>
                  <a:srgbClr val="00004D"/>
                </a:solidFill>
                <a:latin typeface="Microsoft Sans Serif"/>
                <a:cs typeface="Microsoft Sans Serif"/>
              </a:rPr>
              <a:t>Топовые </a:t>
            </a:r>
            <a:r>
              <a:rPr sz="1200" spc="-20" dirty="0">
                <a:solidFill>
                  <a:srgbClr val="00004D"/>
                </a:solidFill>
                <a:latin typeface="Microsoft Sans Serif"/>
                <a:cs typeface="Microsoft Sans Serif"/>
              </a:rPr>
              <a:t>компании </a:t>
            </a:r>
            <a:r>
              <a:rPr sz="1200" spc="-5" dirty="0">
                <a:solidFill>
                  <a:srgbClr val="00004D"/>
                </a:solidFill>
                <a:latin typeface="Microsoft Sans Serif"/>
                <a:cs typeface="Microsoft Sans Serif"/>
              </a:rPr>
              <a:t>поделятся </a:t>
            </a:r>
            <a:r>
              <a:rPr sz="1200" dirty="0">
                <a:solidFill>
                  <a:srgbClr val="00004D"/>
                </a:solidFill>
                <a:latin typeface="Microsoft Sans Serif"/>
                <a:cs typeface="Microsoft Sans Serif"/>
              </a:rPr>
              <a:t>с </a:t>
            </a:r>
            <a:r>
              <a:rPr sz="1200" spc="-10" dirty="0">
                <a:solidFill>
                  <a:srgbClr val="00004D"/>
                </a:solidFill>
                <a:latin typeface="Microsoft Sans Serif"/>
                <a:cs typeface="Microsoft Sans Serif"/>
              </a:rPr>
              <a:t>вами своими </a:t>
            </a:r>
            <a:r>
              <a:rPr sz="1200" spc="-15" dirty="0">
                <a:solidFill>
                  <a:srgbClr val="00004D"/>
                </a:solidFill>
                <a:latin typeface="Microsoft Sans Serif"/>
                <a:cs typeface="Microsoft Sans Serif"/>
              </a:rPr>
              <a:t>запросами </a:t>
            </a:r>
            <a:r>
              <a:rPr sz="1200" spc="315" dirty="0">
                <a:solidFill>
                  <a:srgbClr val="00004D"/>
                </a:solidFill>
                <a:latin typeface="Microsoft Sans Serif"/>
                <a:cs typeface="Microsoft Sans Serif"/>
              </a:rPr>
              <a:t>– </a:t>
            </a:r>
            <a:r>
              <a:rPr sz="1200" spc="-305" dirty="0">
                <a:solidFill>
                  <a:srgbClr val="00004D"/>
                </a:solidFill>
                <a:latin typeface="Microsoft Sans Serif"/>
                <a:cs typeface="Microsoft Sans Serif"/>
              </a:rPr>
              <a:t> </a:t>
            </a:r>
            <a:r>
              <a:rPr sz="1200" spc="-15" dirty="0">
                <a:solidFill>
                  <a:srgbClr val="00004D"/>
                </a:solidFill>
                <a:latin typeface="Microsoft Sans Serif"/>
                <a:cs typeface="Microsoft Sans Serif"/>
              </a:rPr>
              <a:t>мы </a:t>
            </a:r>
            <a:r>
              <a:rPr sz="1200" spc="-10" dirty="0">
                <a:solidFill>
                  <a:srgbClr val="00004D"/>
                </a:solidFill>
                <a:latin typeface="Microsoft Sans Serif"/>
                <a:cs typeface="Microsoft Sans Serif"/>
              </a:rPr>
              <a:t>верим, </a:t>
            </a:r>
            <a:r>
              <a:rPr sz="1200" spc="-5" dirty="0">
                <a:solidFill>
                  <a:srgbClr val="00004D"/>
                </a:solidFill>
                <a:latin typeface="Microsoft Sans Serif"/>
                <a:cs typeface="Microsoft Sans Serif"/>
              </a:rPr>
              <a:t>что </a:t>
            </a:r>
            <a:r>
              <a:rPr sz="1200" b="1" dirty="0">
                <a:solidFill>
                  <a:srgbClr val="00004D"/>
                </a:solidFill>
                <a:latin typeface="Arial"/>
                <a:cs typeface="Arial"/>
              </a:rPr>
              <a:t>именно вы </a:t>
            </a:r>
            <a:r>
              <a:rPr sz="1200" b="1" spc="-10" dirty="0">
                <a:solidFill>
                  <a:srgbClr val="00004D"/>
                </a:solidFill>
                <a:latin typeface="Arial"/>
                <a:cs typeface="Arial"/>
              </a:rPr>
              <a:t>сможете </a:t>
            </a:r>
            <a:r>
              <a:rPr sz="1200" b="1" spc="-5" dirty="0">
                <a:solidFill>
                  <a:srgbClr val="00004D"/>
                </a:solidFill>
                <a:latin typeface="Arial"/>
                <a:cs typeface="Arial"/>
              </a:rPr>
              <a:t>предложить лучшее </a:t>
            </a:r>
            <a:r>
              <a:rPr sz="1200" b="1" spc="-320" dirty="0">
                <a:solidFill>
                  <a:srgbClr val="00004D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004D"/>
                </a:solidFill>
                <a:latin typeface="Arial"/>
                <a:cs typeface="Arial"/>
              </a:rPr>
              <a:t>решение.</a:t>
            </a:r>
            <a:endParaRPr sz="1200">
              <a:latin typeface="Arial"/>
              <a:cs typeface="Arial"/>
            </a:endParaRPr>
          </a:p>
          <a:p>
            <a:pPr marL="12700" marR="311150">
              <a:lnSpc>
                <a:spcPct val="100000"/>
              </a:lnSpc>
              <a:spcBef>
                <a:spcPts val="720"/>
              </a:spcBef>
            </a:pPr>
            <a:r>
              <a:rPr sz="1200" spc="-15" dirty="0">
                <a:solidFill>
                  <a:srgbClr val="00004D"/>
                </a:solidFill>
                <a:latin typeface="Microsoft Sans Serif"/>
                <a:cs typeface="Microsoft Sans Serif"/>
              </a:rPr>
              <a:t>Можно</a:t>
            </a:r>
            <a:r>
              <a:rPr sz="1200" spc="5" dirty="0">
                <a:solidFill>
                  <a:srgbClr val="00004D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00004D"/>
                </a:solidFill>
                <a:latin typeface="Microsoft Sans Serif"/>
                <a:cs typeface="Microsoft Sans Serif"/>
              </a:rPr>
              <a:t>работать</a:t>
            </a:r>
            <a:r>
              <a:rPr sz="1200" spc="5" dirty="0">
                <a:solidFill>
                  <a:srgbClr val="00004D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00004D"/>
                </a:solidFill>
                <a:latin typeface="Microsoft Sans Serif"/>
                <a:cs typeface="Microsoft Sans Serif"/>
              </a:rPr>
              <a:t>всё</a:t>
            </a:r>
            <a:r>
              <a:rPr sz="1200" spc="5" dirty="0">
                <a:solidFill>
                  <a:srgbClr val="00004D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00004D"/>
                </a:solidFill>
                <a:latin typeface="Microsoft Sans Serif"/>
                <a:cs typeface="Microsoft Sans Serif"/>
              </a:rPr>
              <a:t>лето</a:t>
            </a:r>
            <a:r>
              <a:rPr sz="1200" spc="10" dirty="0">
                <a:solidFill>
                  <a:srgbClr val="00004D"/>
                </a:solidFill>
                <a:latin typeface="Microsoft Sans Serif"/>
                <a:cs typeface="Microsoft Sans Serif"/>
              </a:rPr>
              <a:t> </a:t>
            </a:r>
            <a:r>
              <a:rPr sz="1200" spc="315" dirty="0">
                <a:solidFill>
                  <a:srgbClr val="00004D"/>
                </a:solidFill>
                <a:latin typeface="Microsoft Sans Serif"/>
                <a:cs typeface="Microsoft Sans Serif"/>
              </a:rPr>
              <a:t>–</a:t>
            </a:r>
            <a:r>
              <a:rPr sz="1200" spc="15" dirty="0">
                <a:solidFill>
                  <a:srgbClr val="00004D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00004D"/>
                </a:solidFill>
                <a:latin typeface="Microsoft Sans Serif"/>
                <a:cs typeface="Microsoft Sans Serif"/>
              </a:rPr>
              <a:t>при</a:t>
            </a:r>
            <a:r>
              <a:rPr sz="1200" spc="15" dirty="0">
                <a:solidFill>
                  <a:srgbClr val="00004D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00004D"/>
                </a:solidFill>
                <a:latin typeface="Microsoft Sans Serif"/>
                <a:cs typeface="Microsoft Sans Serif"/>
              </a:rPr>
              <a:t>этом,</a:t>
            </a:r>
            <a:r>
              <a:rPr sz="1200" spc="15" dirty="0">
                <a:solidFill>
                  <a:srgbClr val="00004D"/>
                </a:solidFill>
                <a:latin typeface="Microsoft Sans Serif"/>
                <a:cs typeface="Microsoft Sans Serif"/>
              </a:rPr>
              <a:t> </a:t>
            </a:r>
            <a:r>
              <a:rPr sz="1200" spc="-15" dirty="0">
                <a:solidFill>
                  <a:srgbClr val="00004D"/>
                </a:solidFill>
                <a:latin typeface="Microsoft Sans Serif"/>
                <a:cs typeface="Microsoft Sans Serif"/>
              </a:rPr>
              <a:t>важен</a:t>
            </a:r>
            <a:r>
              <a:rPr sz="1200" dirty="0">
                <a:solidFill>
                  <a:srgbClr val="00004D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00004D"/>
                </a:solidFill>
                <a:latin typeface="Microsoft Sans Serif"/>
                <a:cs typeface="Microsoft Sans Serif"/>
              </a:rPr>
              <a:t>не</a:t>
            </a:r>
            <a:r>
              <a:rPr sz="1200" spc="10" dirty="0">
                <a:solidFill>
                  <a:srgbClr val="00004D"/>
                </a:solidFill>
                <a:latin typeface="Microsoft Sans Serif"/>
                <a:cs typeface="Microsoft Sans Serif"/>
              </a:rPr>
              <a:t> </a:t>
            </a:r>
            <a:r>
              <a:rPr sz="1200" spc="-15" dirty="0">
                <a:solidFill>
                  <a:srgbClr val="00004D"/>
                </a:solidFill>
                <a:latin typeface="Microsoft Sans Serif"/>
                <a:cs typeface="Microsoft Sans Serif"/>
              </a:rPr>
              <a:t>столько </a:t>
            </a:r>
            <a:r>
              <a:rPr sz="1200" spc="-305" dirty="0">
                <a:solidFill>
                  <a:srgbClr val="00004D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00004D"/>
                </a:solidFill>
                <a:latin typeface="Microsoft Sans Serif"/>
                <a:cs typeface="Microsoft Sans Serif"/>
              </a:rPr>
              <a:t>прототип,</a:t>
            </a:r>
            <a:r>
              <a:rPr sz="1200" spc="10" dirty="0">
                <a:solidFill>
                  <a:srgbClr val="00004D"/>
                </a:solidFill>
                <a:latin typeface="Microsoft Sans Serif"/>
                <a:cs typeface="Microsoft Sans Serif"/>
              </a:rPr>
              <a:t> </a:t>
            </a:r>
            <a:r>
              <a:rPr sz="1200" spc="-20" dirty="0">
                <a:solidFill>
                  <a:srgbClr val="00004D"/>
                </a:solidFill>
                <a:latin typeface="Microsoft Sans Serif"/>
                <a:cs typeface="Microsoft Sans Serif"/>
              </a:rPr>
              <a:t>сколько</a:t>
            </a:r>
            <a:r>
              <a:rPr sz="1200" spc="5" dirty="0">
                <a:solidFill>
                  <a:srgbClr val="00004D"/>
                </a:solidFill>
                <a:latin typeface="Microsoft Sans Serif"/>
                <a:cs typeface="Microsoft Sans Serif"/>
              </a:rPr>
              <a:t> </a:t>
            </a:r>
            <a:r>
              <a:rPr sz="1200" spc="-20" dirty="0">
                <a:solidFill>
                  <a:srgbClr val="00004D"/>
                </a:solidFill>
                <a:latin typeface="Microsoft Sans Serif"/>
                <a:cs typeface="Microsoft Sans Serif"/>
              </a:rPr>
              <a:t>яркая</a:t>
            </a:r>
            <a:r>
              <a:rPr sz="1200" spc="10" dirty="0">
                <a:solidFill>
                  <a:srgbClr val="00004D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00004D"/>
                </a:solidFill>
                <a:latin typeface="Microsoft Sans Serif"/>
                <a:cs typeface="Microsoft Sans Serif"/>
              </a:rPr>
              <a:t>и</a:t>
            </a:r>
            <a:r>
              <a:rPr sz="1200" spc="20" dirty="0">
                <a:solidFill>
                  <a:srgbClr val="00004D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00004D"/>
                </a:solidFill>
                <a:latin typeface="Microsoft Sans Serif"/>
                <a:cs typeface="Microsoft Sans Serif"/>
              </a:rPr>
              <a:t>обоснованная</a:t>
            </a:r>
            <a:r>
              <a:rPr sz="1200" spc="10" dirty="0">
                <a:solidFill>
                  <a:srgbClr val="00004D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00004D"/>
                </a:solidFill>
                <a:latin typeface="Microsoft Sans Serif"/>
                <a:cs typeface="Microsoft Sans Serif"/>
              </a:rPr>
              <a:t>идея.</a:t>
            </a:r>
            <a:endParaRPr sz="12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250">
              <a:latin typeface="Microsoft Sans Serif"/>
              <a:cs typeface="Microsoft Sans Serif"/>
            </a:endParaRPr>
          </a:p>
          <a:p>
            <a:pPr marL="12700" marR="330200">
              <a:lnSpc>
                <a:spcPct val="100000"/>
              </a:lnSpc>
            </a:pPr>
            <a:r>
              <a:rPr sz="1200" dirty="0">
                <a:solidFill>
                  <a:srgbClr val="00004D"/>
                </a:solidFill>
                <a:latin typeface="Microsoft Sans Serif"/>
                <a:cs typeface="Microsoft Sans Serif"/>
              </a:rPr>
              <a:t>В</a:t>
            </a:r>
            <a:r>
              <a:rPr sz="1200" spc="25" dirty="0">
                <a:solidFill>
                  <a:srgbClr val="00004D"/>
                </a:solidFill>
                <a:latin typeface="Microsoft Sans Serif"/>
                <a:cs typeface="Microsoft Sans Serif"/>
              </a:rPr>
              <a:t> </a:t>
            </a:r>
            <a:r>
              <a:rPr sz="1200" spc="-20" dirty="0">
                <a:solidFill>
                  <a:srgbClr val="00004D"/>
                </a:solidFill>
                <a:latin typeface="Microsoft Sans Serif"/>
                <a:cs typeface="Microsoft Sans Serif"/>
              </a:rPr>
              <a:t>конце</a:t>
            </a:r>
            <a:r>
              <a:rPr sz="1200" spc="15" dirty="0">
                <a:solidFill>
                  <a:srgbClr val="00004D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00004D"/>
                </a:solidFill>
                <a:latin typeface="Microsoft Sans Serif"/>
                <a:cs typeface="Microsoft Sans Serif"/>
              </a:rPr>
              <a:t>августа/начале</a:t>
            </a:r>
            <a:r>
              <a:rPr sz="1200" spc="10" dirty="0">
                <a:solidFill>
                  <a:srgbClr val="00004D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00004D"/>
                </a:solidFill>
                <a:latin typeface="Microsoft Sans Serif"/>
                <a:cs typeface="Microsoft Sans Serif"/>
              </a:rPr>
              <a:t>сентября</a:t>
            </a:r>
            <a:r>
              <a:rPr sz="1200" spc="15" dirty="0">
                <a:solidFill>
                  <a:srgbClr val="00004D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00004D"/>
                </a:solidFill>
                <a:latin typeface="Microsoft Sans Serif"/>
                <a:cs typeface="Microsoft Sans Serif"/>
              </a:rPr>
              <a:t>вы</a:t>
            </a:r>
            <a:r>
              <a:rPr sz="1200" spc="30" dirty="0">
                <a:solidFill>
                  <a:srgbClr val="00004D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00004D"/>
                </a:solidFill>
                <a:latin typeface="Microsoft Sans Serif"/>
                <a:cs typeface="Microsoft Sans Serif"/>
              </a:rPr>
              <a:t>представите</a:t>
            </a:r>
            <a:r>
              <a:rPr sz="1200" spc="10" dirty="0">
                <a:solidFill>
                  <a:srgbClr val="00004D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00004D"/>
                </a:solidFill>
                <a:latin typeface="Microsoft Sans Serif"/>
                <a:cs typeface="Microsoft Sans Serif"/>
              </a:rPr>
              <a:t>свою </a:t>
            </a:r>
            <a:r>
              <a:rPr sz="1200" spc="-305" dirty="0">
                <a:solidFill>
                  <a:srgbClr val="00004D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00004D"/>
                </a:solidFill>
                <a:latin typeface="Microsoft Sans Serif"/>
                <a:cs typeface="Microsoft Sans Serif"/>
              </a:rPr>
              <a:t>идею</a:t>
            </a:r>
            <a:r>
              <a:rPr sz="1200" spc="5" dirty="0">
                <a:solidFill>
                  <a:srgbClr val="00004D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00004D"/>
                </a:solidFill>
                <a:latin typeface="Microsoft Sans Serif"/>
                <a:cs typeface="Microsoft Sans Serif"/>
              </a:rPr>
              <a:t>в</a:t>
            </a:r>
            <a:r>
              <a:rPr sz="1200" spc="5" dirty="0">
                <a:solidFill>
                  <a:srgbClr val="00004D"/>
                </a:solidFill>
                <a:latin typeface="Microsoft Sans Serif"/>
                <a:cs typeface="Microsoft Sans Serif"/>
              </a:rPr>
              <a:t> </a:t>
            </a:r>
            <a:r>
              <a:rPr sz="1200" spc="-15" dirty="0">
                <a:solidFill>
                  <a:srgbClr val="00004D"/>
                </a:solidFill>
                <a:latin typeface="Microsoft Sans Serif"/>
                <a:cs typeface="Microsoft Sans Serif"/>
              </a:rPr>
              <a:t>очном</a:t>
            </a:r>
            <a:r>
              <a:rPr sz="1200" spc="15" dirty="0">
                <a:solidFill>
                  <a:srgbClr val="00004D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00004D"/>
                </a:solidFill>
                <a:latin typeface="Microsoft Sans Serif"/>
                <a:cs typeface="Microsoft Sans Serif"/>
              </a:rPr>
              <a:t>формате</a:t>
            </a:r>
            <a:r>
              <a:rPr sz="1200" spc="-15" dirty="0">
                <a:solidFill>
                  <a:srgbClr val="00004D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00004D"/>
                </a:solidFill>
                <a:latin typeface="Microsoft Sans Serif"/>
                <a:cs typeface="Microsoft Sans Serif"/>
              </a:rPr>
              <a:t>ведущим</a:t>
            </a:r>
            <a:r>
              <a:rPr sz="1200" spc="10" dirty="0">
                <a:solidFill>
                  <a:srgbClr val="00004D"/>
                </a:solidFill>
                <a:latin typeface="Microsoft Sans Serif"/>
                <a:cs typeface="Microsoft Sans Serif"/>
              </a:rPr>
              <a:t> </a:t>
            </a:r>
            <a:r>
              <a:rPr sz="1200" spc="-20" dirty="0">
                <a:solidFill>
                  <a:srgbClr val="00004D"/>
                </a:solidFill>
                <a:latin typeface="Microsoft Sans Serif"/>
                <a:cs typeface="Microsoft Sans Serif"/>
              </a:rPr>
              <a:t>экспертам</a:t>
            </a:r>
            <a:r>
              <a:rPr sz="1200" dirty="0">
                <a:solidFill>
                  <a:srgbClr val="00004D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00004D"/>
                </a:solidFill>
                <a:latin typeface="Microsoft Sans Serif"/>
                <a:cs typeface="Microsoft Sans Serif"/>
              </a:rPr>
              <a:t>региона,</a:t>
            </a:r>
            <a:endParaRPr sz="1200">
              <a:latin typeface="Microsoft Sans Serif"/>
              <a:cs typeface="Microsoft Sans Serif"/>
            </a:endParaRPr>
          </a:p>
          <a:p>
            <a:pPr marL="12700" algn="just">
              <a:lnSpc>
                <a:spcPct val="100000"/>
              </a:lnSpc>
            </a:pPr>
            <a:r>
              <a:rPr sz="1200" dirty="0">
                <a:solidFill>
                  <a:srgbClr val="00004D"/>
                </a:solidFill>
                <a:latin typeface="Microsoft Sans Serif"/>
                <a:cs typeface="Microsoft Sans Serif"/>
              </a:rPr>
              <a:t>а</a:t>
            </a:r>
            <a:r>
              <a:rPr sz="1200" spc="5" dirty="0">
                <a:solidFill>
                  <a:srgbClr val="00004D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00004D"/>
                </a:solidFill>
                <a:latin typeface="Microsoft Sans Serif"/>
                <a:cs typeface="Microsoft Sans Serif"/>
              </a:rPr>
              <a:t>после</a:t>
            </a:r>
            <a:r>
              <a:rPr sz="1200" spc="10" dirty="0">
                <a:solidFill>
                  <a:srgbClr val="00004D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00004D"/>
                </a:solidFill>
                <a:latin typeface="Microsoft Sans Serif"/>
                <a:cs typeface="Microsoft Sans Serif"/>
              </a:rPr>
              <a:t>этого</a:t>
            </a:r>
            <a:r>
              <a:rPr sz="1200" spc="10" dirty="0">
                <a:solidFill>
                  <a:srgbClr val="00004D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00004D"/>
                </a:solidFill>
                <a:latin typeface="Microsoft Sans Serif"/>
                <a:cs typeface="Microsoft Sans Serif"/>
              </a:rPr>
              <a:t>работы</a:t>
            </a:r>
            <a:r>
              <a:rPr sz="1200" dirty="0">
                <a:solidFill>
                  <a:srgbClr val="00004D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00004D"/>
                </a:solidFill>
                <a:latin typeface="Microsoft Sans Serif"/>
                <a:cs typeface="Microsoft Sans Serif"/>
              </a:rPr>
              <a:t>отправят</a:t>
            </a:r>
            <a:r>
              <a:rPr sz="1200" spc="10" dirty="0">
                <a:solidFill>
                  <a:srgbClr val="00004D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00004D"/>
                </a:solidFill>
                <a:latin typeface="Microsoft Sans Serif"/>
                <a:cs typeface="Microsoft Sans Serif"/>
              </a:rPr>
              <a:t>на</a:t>
            </a:r>
            <a:r>
              <a:rPr sz="1200" spc="10" dirty="0">
                <a:solidFill>
                  <a:srgbClr val="00004D"/>
                </a:solidFill>
                <a:latin typeface="Microsoft Sans Serif"/>
                <a:cs typeface="Microsoft Sans Serif"/>
              </a:rPr>
              <a:t> </a:t>
            </a:r>
            <a:r>
              <a:rPr sz="1200" spc="-15" dirty="0">
                <a:solidFill>
                  <a:srgbClr val="00004D"/>
                </a:solidFill>
                <a:latin typeface="Microsoft Sans Serif"/>
                <a:cs typeface="Microsoft Sans Serif"/>
              </a:rPr>
              <a:t>проверку</a:t>
            </a:r>
            <a:r>
              <a:rPr sz="1200" spc="5" dirty="0">
                <a:solidFill>
                  <a:srgbClr val="00004D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00004D"/>
                </a:solidFill>
                <a:latin typeface="Microsoft Sans Serif"/>
                <a:cs typeface="Microsoft Sans Serif"/>
              </a:rPr>
              <a:t>в</a:t>
            </a:r>
            <a:r>
              <a:rPr sz="1200" spc="10" dirty="0">
                <a:solidFill>
                  <a:srgbClr val="00004D"/>
                </a:solidFill>
                <a:latin typeface="Microsoft Sans Serif"/>
                <a:cs typeface="Microsoft Sans Serif"/>
              </a:rPr>
              <a:t> </a:t>
            </a:r>
            <a:r>
              <a:rPr sz="1200" spc="-15" dirty="0">
                <a:solidFill>
                  <a:srgbClr val="00004D"/>
                </a:solidFill>
                <a:latin typeface="Microsoft Sans Serif"/>
                <a:cs typeface="Microsoft Sans Serif"/>
              </a:rPr>
              <a:t>Москву.</a:t>
            </a:r>
            <a:endParaRPr sz="1200">
              <a:latin typeface="Microsoft Sans Serif"/>
              <a:cs typeface="Microsoft Sans Serif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-9525" y="485256"/>
            <a:ext cx="9163050" cy="4667885"/>
            <a:chOff x="-9525" y="485256"/>
            <a:chExt cx="9163050" cy="4667885"/>
          </a:xfrm>
        </p:grpSpPr>
        <p:sp>
          <p:nvSpPr>
            <p:cNvPr id="5" name="object 5"/>
            <p:cNvSpPr/>
            <p:nvPr/>
          </p:nvSpPr>
          <p:spPr>
            <a:xfrm>
              <a:off x="0" y="4159471"/>
              <a:ext cx="9144000" cy="984250"/>
            </a:xfrm>
            <a:custGeom>
              <a:avLst/>
              <a:gdLst/>
              <a:ahLst/>
              <a:cxnLst/>
              <a:rect l="l" t="t" r="r" b="b"/>
              <a:pathLst>
                <a:path w="9144000" h="984250">
                  <a:moveTo>
                    <a:pt x="0" y="0"/>
                  </a:moveTo>
                  <a:lnTo>
                    <a:pt x="0" y="984027"/>
                  </a:lnTo>
                  <a:lnTo>
                    <a:pt x="9143999" y="984027"/>
                  </a:lnTo>
                  <a:lnTo>
                    <a:pt x="9143999" y="115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8C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4159471"/>
              <a:ext cx="9144000" cy="12065"/>
            </a:xfrm>
            <a:custGeom>
              <a:avLst/>
              <a:gdLst/>
              <a:ahLst/>
              <a:cxnLst/>
              <a:rect l="l" t="t" r="r" b="b"/>
              <a:pathLst>
                <a:path w="9144000" h="12064">
                  <a:moveTo>
                    <a:pt x="9143999" y="11544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000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6388" y="4385335"/>
              <a:ext cx="9090025" cy="692150"/>
            </a:xfrm>
            <a:custGeom>
              <a:avLst/>
              <a:gdLst/>
              <a:ahLst/>
              <a:cxnLst/>
              <a:rect l="l" t="t" r="r" b="b"/>
              <a:pathLst>
                <a:path w="9090025" h="692150">
                  <a:moveTo>
                    <a:pt x="4725162" y="5397"/>
                  </a:moveTo>
                  <a:lnTo>
                    <a:pt x="4720590" y="0"/>
                  </a:lnTo>
                  <a:lnTo>
                    <a:pt x="4616577" y="0"/>
                  </a:lnTo>
                  <a:lnTo>
                    <a:pt x="4610227" y="0"/>
                  </a:lnTo>
                  <a:lnTo>
                    <a:pt x="4604766" y="5397"/>
                  </a:lnTo>
                  <a:lnTo>
                    <a:pt x="4604766" y="18935"/>
                  </a:lnTo>
                  <a:lnTo>
                    <a:pt x="4610227" y="24358"/>
                  </a:lnTo>
                  <a:lnTo>
                    <a:pt x="4720590" y="24358"/>
                  </a:lnTo>
                  <a:lnTo>
                    <a:pt x="4725162" y="18935"/>
                  </a:lnTo>
                  <a:lnTo>
                    <a:pt x="4725162" y="5397"/>
                  </a:lnTo>
                  <a:close/>
                </a:path>
                <a:path w="9090025" h="692150">
                  <a:moveTo>
                    <a:pt x="4749546" y="112725"/>
                  </a:moveTo>
                  <a:lnTo>
                    <a:pt x="4744085" y="108204"/>
                  </a:lnTo>
                  <a:lnTo>
                    <a:pt x="4640961" y="108204"/>
                  </a:lnTo>
                  <a:lnTo>
                    <a:pt x="4634611" y="108204"/>
                  </a:lnTo>
                  <a:lnTo>
                    <a:pt x="4629150" y="112725"/>
                  </a:lnTo>
                  <a:lnTo>
                    <a:pt x="4629150" y="127266"/>
                  </a:lnTo>
                  <a:lnTo>
                    <a:pt x="4634611" y="131800"/>
                  </a:lnTo>
                  <a:lnTo>
                    <a:pt x="4744085" y="131800"/>
                  </a:lnTo>
                  <a:lnTo>
                    <a:pt x="4749546" y="127266"/>
                  </a:lnTo>
                  <a:lnTo>
                    <a:pt x="4749546" y="112725"/>
                  </a:lnTo>
                  <a:close/>
                </a:path>
                <a:path w="9090025" h="692150">
                  <a:moveTo>
                    <a:pt x="4808982" y="53403"/>
                  </a:moveTo>
                  <a:lnTo>
                    <a:pt x="4804410" y="48006"/>
                  </a:lnTo>
                  <a:lnTo>
                    <a:pt x="4700397" y="48006"/>
                  </a:lnTo>
                  <a:lnTo>
                    <a:pt x="4694047" y="48006"/>
                  </a:lnTo>
                  <a:lnTo>
                    <a:pt x="4688586" y="53403"/>
                  </a:lnTo>
                  <a:lnTo>
                    <a:pt x="4688586" y="66929"/>
                  </a:lnTo>
                  <a:lnTo>
                    <a:pt x="4694047" y="72339"/>
                  </a:lnTo>
                  <a:lnTo>
                    <a:pt x="4804410" y="72339"/>
                  </a:lnTo>
                  <a:lnTo>
                    <a:pt x="4808982" y="66929"/>
                  </a:lnTo>
                  <a:lnTo>
                    <a:pt x="4808982" y="53403"/>
                  </a:lnTo>
                  <a:close/>
                </a:path>
                <a:path w="9090025" h="692150">
                  <a:moveTo>
                    <a:pt x="5767578" y="447979"/>
                  </a:moveTo>
                  <a:lnTo>
                    <a:pt x="5763133" y="443484"/>
                  </a:lnTo>
                  <a:lnTo>
                    <a:pt x="5659501" y="443484"/>
                  </a:lnTo>
                  <a:lnTo>
                    <a:pt x="5653278" y="443484"/>
                  </a:lnTo>
                  <a:lnTo>
                    <a:pt x="5648706" y="447979"/>
                  </a:lnTo>
                  <a:lnTo>
                    <a:pt x="5648706" y="462419"/>
                  </a:lnTo>
                  <a:lnTo>
                    <a:pt x="5653278" y="467817"/>
                  </a:lnTo>
                  <a:lnTo>
                    <a:pt x="5763133" y="467817"/>
                  </a:lnTo>
                  <a:lnTo>
                    <a:pt x="5767578" y="462419"/>
                  </a:lnTo>
                  <a:lnTo>
                    <a:pt x="5767578" y="447979"/>
                  </a:lnTo>
                  <a:close/>
                </a:path>
                <a:path w="9090025" h="692150">
                  <a:moveTo>
                    <a:pt x="5791962" y="556831"/>
                  </a:moveTo>
                  <a:lnTo>
                    <a:pt x="5787390" y="552424"/>
                  </a:lnTo>
                  <a:lnTo>
                    <a:pt x="5684012" y="552424"/>
                  </a:lnTo>
                  <a:lnTo>
                    <a:pt x="5677789" y="552424"/>
                  </a:lnTo>
                  <a:lnTo>
                    <a:pt x="5672328" y="556831"/>
                  </a:lnTo>
                  <a:lnTo>
                    <a:pt x="5672328" y="570877"/>
                  </a:lnTo>
                  <a:lnTo>
                    <a:pt x="5677789" y="575259"/>
                  </a:lnTo>
                  <a:lnTo>
                    <a:pt x="5787390" y="575259"/>
                  </a:lnTo>
                  <a:lnTo>
                    <a:pt x="5791962" y="570877"/>
                  </a:lnTo>
                  <a:lnTo>
                    <a:pt x="5791962" y="556831"/>
                  </a:lnTo>
                  <a:close/>
                </a:path>
                <a:path w="9090025" h="692150">
                  <a:moveTo>
                    <a:pt x="5851398" y="496887"/>
                  </a:moveTo>
                  <a:lnTo>
                    <a:pt x="5846953" y="491464"/>
                  </a:lnTo>
                  <a:lnTo>
                    <a:pt x="5743321" y="491464"/>
                  </a:lnTo>
                  <a:lnTo>
                    <a:pt x="5737098" y="491464"/>
                  </a:lnTo>
                  <a:lnTo>
                    <a:pt x="5732526" y="496887"/>
                  </a:lnTo>
                  <a:lnTo>
                    <a:pt x="5732526" y="510425"/>
                  </a:lnTo>
                  <a:lnTo>
                    <a:pt x="5737098" y="515823"/>
                  </a:lnTo>
                  <a:lnTo>
                    <a:pt x="5846953" y="515823"/>
                  </a:lnTo>
                  <a:lnTo>
                    <a:pt x="5851398" y="510425"/>
                  </a:lnTo>
                  <a:lnTo>
                    <a:pt x="5851398" y="496887"/>
                  </a:lnTo>
                  <a:close/>
                </a:path>
                <a:path w="9090025" h="692150">
                  <a:moveTo>
                    <a:pt x="7758684" y="221043"/>
                  </a:moveTo>
                  <a:lnTo>
                    <a:pt x="7753223" y="215646"/>
                  </a:lnTo>
                  <a:lnTo>
                    <a:pt x="7649845" y="215646"/>
                  </a:lnTo>
                  <a:lnTo>
                    <a:pt x="7643622" y="215646"/>
                  </a:lnTo>
                  <a:lnTo>
                    <a:pt x="7639050" y="221043"/>
                  </a:lnTo>
                  <a:lnTo>
                    <a:pt x="7639050" y="234581"/>
                  </a:lnTo>
                  <a:lnTo>
                    <a:pt x="7643622" y="239979"/>
                  </a:lnTo>
                  <a:lnTo>
                    <a:pt x="7753223" y="239979"/>
                  </a:lnTo>
                  <a:lnTo>
                    <a:pt x="7758684" y="234581"/>
                  </a:lnTo>
                  <a:lnTo>
                    <a:pt x="7758684" y="221043"/>
                  </a:lnTo>
                  <a:close/>
                </a:path>
                <a:path w="9090025" h="692150">
                  <a:moveTo>
                    <a:pt x="7782306" y="329247"/>
                  </a:moveTo>
                  <a:lnTo>
                    <a:pt x="7777734" y="323824"/>
                  </a:lnTo>
                  <a:lnTo>
                    <a:pt x="7674356" y="323824"/>
                  </a:lnTo>
                  <a:lnTo>
                    <a:pt x="7668133" y="323824"/>
                  </a:lnTo>
                  <a:lnTo>
                    <a:pt x="7662672" y="329247"/>
                  </a:lnTo>
                  <a:lnTo>
                    <a:pt x="7662672" y="342785"/>
                  </a:lnTo>
                  <a:lnTo>
                    <a:pt x="7668133" y="348195"/>
                  </a:lnTo>
                  <a:lnTo>
                    <a:pt x="7777734" y="348195"/>
                  </a:lnTo>
                  <a:lnTo>
                    <a:pt x="7782306" y="342785"/>
                  </a:lnTo>
                  <a:lnTo>
                    <a:pt x="7782306" y="329247"/>
                  </a:lnTo>
                  <a:close/>
                </a:path>
                <a:path w="9090025" h="692150">
                  <a:moveTo>
                    <a:pt x="7843266" y="269049"/>
                  </a:moveTo>
                  <a:lnTo>
                    <a:pt x="7837805" y="263626"/>
                  </a:lnTo>
                  <a:lnTo>
                    <a:pt x="7733792" y="263626"/>
                  </a:lnTo>
                  <a:lnTo>
                    <a:pt x="7727442" y="263626"/>
                  </a:lnTo>
                  <a:lnTo>
                    <a:pt x="7722870" y="269049"/>
                  </a:lnTo>
                  <a:lnTo>
                    <a:pt x="7722870" y="283489"/>
                  </a:lnTo>
                  <a:lnTo>
                    <a:pt x="7727442" y="287985"/>
                  </a:lnTo>
                  <a:lnTo>
                    <a:pt x="7837805" y="287985"/>
                  </a:lnTo>
                  <a:lnTo>
                    <a:pt x="7843266" y="283489"/>
                  </a:lnTo>
                  <a:lnTo>
                    <a:pt x="7843266" y="269049"/>
                  </a:lnTo>
                  <a:close/>
                </a:path>
                <a:path w="9090025" h="692150">
                  <a:moveTo>
                    <a:pt x="8910066" y="89217"/>
                  </a:moveTo>
                  <a:lnTo>
                    <a:pt x="8904605" y="83820"/>
                  </a:lnTo>
                  <a:lnTo>
                    <a:pt x="8801227" y="83820"/>
                  </a:lnTo>
                  <a:lnTo>
                    <a:pt x="8795004" y="83820"/>
                  </a:lnTo>
                  <a:lnTo>
                    <a:pt x="8790432" y="89217"/>
                  </a:lnTo>
                  <a:lnTo>
                    <a:pt x="8790432" y="102755"/>
                  </a:lnTo>
                  <a:lnTo>
                    <a:pt x="8795004" y="108178"/>
                  </a:lnTo>
                  <a:lnTo>
                    <a:pt x="8904605" y="108178"/>
                  </a:lnTo>
                  <a:lnTo>
                    <a:pt x="8910066" y="102755"/>
                  </a:lnTo>
                  <a:lnTo>
                    <a:pt x="8910066" y="89217"/>
                  </a:lnTo>
                  <a:close/>
                </a:path>
                <a:path w="9090025" h="692150">
                  <a:moveTo>
                    <a:pt x="8933688" y="196545"/>
                  </a:moveTo>
                  <a:lnTo>
                    <a:pt x="8928227" y="192024"/>
                  </a:lnTo>
                  <a:lnTo>
                    <a:pt x="8825103" y="192024"/>
                  </a:lnTo>
                  <a:lnTo>
                    <a:pt x="8818753" y="192024"/>
                  </a:lnTo>
                  <a:lnTo>
                    <a:pt x="8813292" y="196545"/>
                  </a:lnTo>
                  <a:lnTo>
                    <a:pt x="8813292" y="211086"/>
                  </a:lnTo>
                  <a:lnTo>
                    <a:pt x="8818753" y="215620"/>
                  </a:lnTo>
                  <a:lnTo>
                    <a:pt x="8928227" y="215620"/>
                  </a:lnTo>
                  <a:lnTo>
                    <a:pt x="8933688" y="211086"/>
                  </a:lnTo>
                  <a:lnTo>
                    <a:pt x="8933688" y="196545"/>
                  </a:lnTo>
                  <a:close/>
                </a:path>
                <a:path w="9090025" h="692150">
                  <a:moveTo>
                    <a:pt x="8993886" y="137223"/>
                  </a:moveTo>
                  <a:lnTo>
                    <a:pt x="8988425" y="131826"/>
                  </a:lnTo>
                  <a:lnTo>
                    <a:pt x="8885047" y="131826"/>
                  </a:lnTo>
                  <a:lnTo>
                    <a:pt x="8878824" y="131826"/>
                  </a:lnTo>
                  <a:lnTo>
                    <a:pt x="8874252" y="137223"/>
                  </a:lnTo>
                  <a:lnTo>
                    <a:pt x="8874252" y="150749"/>
                  </a:lnTo>
                  <a:lnTo>
                    <a:pt x="8878824" y="156159"/>
                  </a:lnTo>
                  <a:lnTo>
                    <a:pt x="8988425" y="156159"/>
                  </a:lnTo>
                  <a:lnTo>
                    <a:pt x="8993886" y="150749"/>
                  </a:lnTo>
                  <a:lnTo>
                    <a:pt x="8993886" y="137223"/>
                  </a:lnTo>
                  <a:close/>
                </a:path>
                <a:path w="9090025" h="692150">
                  <a:moveTo>
                    <a:pt x="9089898" y="670534"/>
                  </a:moveTo>
                  <a:lnTo>
                    <a:pt x="0" y="670534"/>
                  </a:lnTo>
                  <a:lnTo>
                    <a:pt x="0" y="691870"/>
                  </a:lnTo>
                  <a:lnTo>
                    <a:pt x="9089898" y="691870"/>
                  </a:lnTo>
                  <a:lnTo>
                    <a:pt x="9089898" y="670534"/>
                  </a:lnTo>
                  <a:close/>
                </a:path>
              </a:pathLst>
            </a:custGeom>
            <a:solidFill>
              <a:srgbClr val="000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851772" y="3581018"/>
              <a:ext cx="268605" cy="530860"/>
            </a:xfrm>
            <a:custGeom>
              <a:avLst/>
              <a:gdLst/>
              <a:ahLst/>
              <a:cxnLst/>
              <a:rect l="l" t="t" r="r" b="b"/>
              <a:pathLst>
                <a:path w="268604" h="530860">
                  <a:moveTo>
                    <a:pt x="14350" y="0"/>
                  </a:moveTo>
                  <a:lnTo>
                    <a:pt x="0" y="0"/>
                  </a:lnTo>
                  <a:lnTo>
                    <a:pt x="0" y="530351"/>
                  </a:lnTo>
                  <a:lnTo>
                    <a:pt x="14350" y="529450"/>
                  </a:lnTo>
                  <a:lnTo>
                    <a:pt x="60285" y="523624"/>
                  </a:lnTo>
                  <a:lnTo>
                    <a:pt x="103395" y="510233"/>
                  </a:lnTo>
                  <a:lnTo>
                    <a:pt x="118775" y="502373"/>
                  </a:lnTo>
                  <a:lnTo>
                    <a:pt x="27050" y="502373"/>
                  </a:lnTo>
                  <a:lnTo>
                    <a:pt x="27050" y="27939"/>
                  </a:lnTo>
                  <a:lnTo>
                    <a:pt x="120380" y="27939"/>
                  </a:lnTo>
                  <a:lnTo>
                    <a:pt x="103395" y="19248"/>
                  </a:lnTo>
                  <a:lnTo>
                    <a:pt x="60285" y="5840"/>
                  </a:lnTo>
                  <a:lnTo>
                    <a:pt x="14350" y="0"/>
                  </a:lnTo>
                  <a:close/>
                </a:path>
                <a:path w="268604" h="530860">
                  <a:moveTo>
                    <a:pt x="120380" y="27939"/>
                  </a:moveTo>
                  <a:lnTo>
                    <a:pt x="27050" y="27939"/>
                  </a:lnTo>
                  <a:lnTo>
                    <a:pt x="71853" y="35909"/>
                  </a:lnTo>
                  <a:lnTo>
                    <a:pt x="113246" y="51810"/>
                  </a:lnTo>
                  <a:lnTo>
                    <a:pt x="150439" y="74773"/>
                  </a:lnTo>
                  <a:lnTo>
                    <a:pt x="182641" y="103933"/>
                  </a:lnTo>
                  <a:lnTo>
                    <a:pt x="209064" y="138421"/>
                  </a:lnTo>
                  <a:lnTo>
                    <a:pt x="228915" y="177369"/>
                  </a:lnTo>
                  <a:lnTo>
                    <a:pt x="241405" y="219910"/>
                  </a:lnTo>
                  <a:lnTo>
                    <a:pt x="245745" y="265175"/>
                  </a:lnTo>
                  <a:lnTo>
                    <a:pt x="241405" y="310699"/>
                  </a:lnTo>
                  <a:lnTo>
                    <a:pt x="228915" y="353358"/>
                  </a:lnTo>
                  <a:lnTo>
                    <a:pt x="209064" y="392318"/>
                  </a:lnTo>
                  <a:lnTo>
                    <a:pt x="182641" y="426742"/>
                  </a:lnTo>
                  <a:lnTo>
                    <a:pt x="150439" y="455795"/>
                  </a:lnTo>
                  <a:lnTo>
                    <a:pt x="113246" y="478641"/>
                  </a:lnTo>
                  <a:lnTo>
                    <a:pt x="71853" y="494446"/>
                  </a:lnTo>
                  <a:lnTo>
                    <a:pt x="27050" y="502373"/>
                  </a:lnTo>
                  <a:lnTo>
                    <a:pt x="118775" y="502373"/>
                  </a:lnTo>
                  <a:lnTo>
                    <a:pt x="178387" y="463637"/>
                  </a:lnTo>
                  <a:lnTo>
                    <a:pt x="208891" y="431873"/>
                  </a:lnTo>
                  <a:lnTo>
                    <a:pt x="233816" y="395424"/>
                  </a:lnTo>
                  <a:lnTo>
                    <a:pt x="252472" y="355012"/>
                  </a:lnTo>
                  <a:lnTo>
                    <a:pt x="264171" y="311355"/>
                  </a:lnTo>
                  <a:lnTo>
                    <a:pt x="268224" y="265175"/>
                  </a:lnTo>
                  <a:lnTo>
                    <a:pt x="264171" y="218732"/>
                  </a:lnTo>
                  <a:lnTo>
                    <a:pt x="252472" y="174873"/>
                  </a:lnTo>
                  <a:lnTo>
                    <a:pt x="233816" y="134309"/>
                  </a:lnTo>
                  <a:lnTo>
                    <a:pt x="208891" y="97753"/>
                  </a:lnTo>
                  <a:lnTo>
                    <a:pt x="178387" y="65916"/>
                  </a:lnTo>
                  <a:lnTo>
                    <a:pt x="142992" y="39511"/>
                  </a:lnTo>
                  <a:lnTo>
                    <a:pt x="120380" y="27939"/>
                  </a:lnTo>
                  <a:close/>
                </a:path>
              </a:pathLst>
            </a:custGeom>
            <a:solidFill>
              <a:srgbClr val="E9F3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851772" y="3581018"/>
              <a:ext cx="268605" cy="530860"/>
            </a:xfrm>
            <a:custGeom>
              <a:avLst/>
              <a:gdLst/>
              <a:ahLst/>
              <a:cxnLst/>
              <a:rect l="l" t="t" r="r" b="b"/>
              <a:pathLst>
                <a:path w="268604" h="530860">
                  <a:moveTo>
                    <a:pt x="27050" y="27939"/>
                  </a:moveTo>
                  <a:lnTo>
                    <a:pt x="71853" y="35909"/>
                  </a:lnTo>
                  <a:lnTo>
                    <a:pt x="113246" y="51810"/>
                  </a:lnTo>
                  <a:lnTo>
                    <a:pt x="150439" y="74773"/>
                  </a:lnTo>
                  <a:lnTo>
                    <a:pt x="182641" y="103933"/>
                  </a:lnTo>
                  <a:lnTo>
                    <a:pt x="209064" y="138421"/>
                  </a:lnTo>
                  <a:lnTo>
                    <a:pt x="228915" y="177369"/>
                  </a:lnTo>
                  <a:lnTo>
                    <a:pt x="241405" y="219910"/>
                  </a:lnTo>
                  <a:lnTo>
                    <a:pt x="245745" y="265175"/>
                  </a:lnTo>
                  <a:lnTo>
                    <a:pt x="241405" y="310699"/>
                  </a:lnTo>
                  <a:lnTo>
                    <a:pt x="228915" y="353358"/>
                  </a:lnTo>
                  <a:lnTo>
                    <a:pt x="209064" y="392318"/>
                  </a:lnTo>
                  <a:lnTo>
                    <a:pt x="182641" y="426742"/>
                  </a:lnTo>
                  <a:lnTo>
                    <a:pt x="150439" y="455795"/>
                  </a:lnTo>
                  <a:lnTo>
                    <a:pt x="113246" y="478641"/>
                  </a:lnTo>
                  <a:lnTo>
                    <a:pt x="71853" y="494446"/>
                  </a:lnTo>
                  <a:lnTo>
                    <a:pt x="27050" y="502373"/>
                  </a:lnTo>
                  <a:lnTo>
                    <a:pt x="27050" y="27939"/>
                  </a:lnTo>
                  <a:close/>
                </a:path>
                <a:path w="268604" h="530860">
                  <a:moveTo>
                    <a:pt x="0" y="0"/>
                  </a:moveTo>
                  <a:lnTo>
                    <a:pt x="0" y="530351"/>
                  </a:lnTo>
                  <a:lnTo>
                    <a:pt x="14350" y="529450"/>
                  </a:lnTo>
                  <a:lnTo>
                    <a:pt x="60285" y="523624"/>
                  </a:lnTo>
                  <a:lnTo>
                    <a:pt x="103395" y="510233"/>
                  </a:lnTo>
                  <a:lnTo>
                    <a:pt x="142992" y="489997"/>
                  </a:lnTo>
                  <a:lnTo>
                    <a:pt x="178387" y="463637"/>
                  </a:lnTo>
                  <a:lnTo>
                    <a:pt x="208891" y="431873"/>
                  </a:lnTo>
                  <a:lnTo>
                    <a:pt x="233816" y="395424"/>
                  </a:lnTo>
                  <a:lnTo>
                    <a:pt x="252472" y="355012"/>
                  </a:lnTo>
                  <a:lnTo>
                    <a:pt x="264171" y="311355"/>
                  </a:lnTo>
                  <a:lnTo>
                    <a:pt x="268224" y="265175"/>
                  </a:lnTo>
                  <a:lnTo>
                    <a:pt x="264171" y="218732"/>
                  </a:lnTo>
                  <a:lnTo>
                    <a:pt x="252472" y="174873"/>
                  </a:lnTo>
                  <a:lnTo>
                    <a:pt x="233816" y="134309"/>
                  </a:lnTo>
                  <a:lnTo>
                    <a:pt x="208891" y="97753"/>
                  </a:lnTo>
                  <a:lnTo>
                    <a:pt x="178387" y="65916"/>
                  </a:lnTo>
                  <a:lnTo>
                    <a:pt x="142992" y="39511"/>
                  </a:lnTo>
                  <a:lnTo>
                    <a:pt x="103395" y="19248"/>
                  </a:lnTo>
                  <a:lnTo>
                    <a:pt x="60285" y="5840"/>
                  </a:lnTo>
                  <a:lnTo>
                    <a:pt x="14350" y="0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000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146922" y="3472053"/>
              <a:ext cx="749300" cy="831850"/>
            </a:xfrm>
            <a:custGeom>
              <a:avLst/>
              <a:gdLst/>
              <a:ahLst/>
              <a:cxnLst/>
              <a:rect l="l" t="t" r="r" b="b"/>
              <a:pathLst>
                <a:path w="749300" h="831850">
                  <a:moveTo>
                    <a:pt x="749046" y="0"/>
                  </a:moveTo>
                  <a:lnTo>
                    <a:pt x="0" y="0"/>
                  </a:lnTo>
                  <a:lnTo>
                    <a:pt x="0" y="608622"/>
                  </a:lnTo>
                  <a:lnTo>
                    <a:pt x="19199" y="678867"/>
                  </a:lnTo>
                  <a:lnTo>
                    <a:pt x="42012" y="710798"/>
                  </a:lnTo>
                  <a:lnTo>
                    <a:pt x="72578" y="739981"/>
                  </a:lnTo>
                  <a:lnTo>
                    <a:pt x="110108" y="765951"/>
                  </a:lnTo>
                  <a:lnTo>
                    <a:pt x="153811" y="788242"/>
                  </a:lnTo>
                  <a:lnTo>
                    <a:pt x="202894" y="806389"/>
                  </a:lnTo>
                  <a:lnTo>
                    <a:pt x="256568" y="819927"/>
                  </a:lnTo>
                  <a:lnTo>
                    <a:pt x="314041" y="828391"/>
                  </a:lnTo>
                  <a:lnTo>
                    <a:pt x="374523" y="831316"/>
                  </a:lnTo>
                  <a:lnTo>
                    <a:pt x="435004" y="828391"/>
                  </a:lnTo>
                  <a:lnTo>
                    <a:pt x="492477" y="819927"/>
                  </a:lnTo>
                  <a:lnTo>
                    <a:pt x="546151" y="806389"/>
                  </a:lnTo>
                  <a:lnTo>
                    <a:pt x="595234" y="788242"/>
                  </a:lnTo>
                  <a:lnTo>
                    <a:pt x="638936" y="765951"/>
                  </a:lnTo>
                  <a:lnTo>
                    <a:pt x="676467" y="739981"/>
                  </a:lnTo>
                  <a:lnTo>
                    <a:pt x="707033" y="710798"/>
                  </a:lnTo>
                  <a:lnTo>
                    <a:pt x="729846" y="678867"/>
                  </a:lnTo>
                  <a:lnTo>
                    <a:pt x="749046" y="608622"/>
                  </a:lnTo>
                  <a:lnTo>
                    <a:pt x="749046" y="0"/>
                  </a:lnTo>
                  <a:close/>
                </a:path>
              </a:pathLst>
            </a:custGeom>
            <a:solidFill>
              <a:srgbClr val="E9F3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146922" y="3472053"/>
              <a:ext cx="749300" cy="831850"/>
            </a:xfrm>
            <a:custGeom>
              <a:avLst/>
              <a:gdLst/>
              <a:ahLst/>
              <a:cxnLst/>
              <a:rect l="l" t="t" r="r" b="b"/>
              <a:pathLst>
                <a:path w="749300" h="831850">
                  <a:moveTo>
                    <a:pt x="0" y="0"/>
                  </a:moveTo>
                  <a:lnTo>
                    <a:pt x="0" y="608622"/>
                  </a:lnTo>
                  <a:lnTo>
                    <a:pt x="4931" y="644653"/>
                  </a:lnTo>
                  <a:lnTo>
                    <a:pt x="42012" y="710798"/>
                  </a:lnTo>
                  <a:lnTo>
                    <a:pt x="72578" y="739981"/>
                  </a:lnTo>
                  <a:lnTo>
                    <a:pt x="110108" y="765951"/>
                  </a:lnTo>
                  <a:lnTo>
                    <a:pt x="153811" y="788242"/>
                  </a:lnTo>
                  <a:lnTo>
                    <a:pt x="202894" y="806389"/>
                  </a:lnTo>
                  <a:lnTo>
                    <a:pt x="256568" y="819927"/>
                  </a:lnTo>
                  <a:lnTo>
                    <a:pt x="314041" y="828391"/>
                  </a:lnTo>
                  <a:lnTo>
                    <a:pt x="374523" y="831316"/>
                  </a:lnTo>
                  <a:lnTo>
                    <a:pt x="435004" y="828391"/>
                  </a:lnTo>
                  <a:lnTo>
                    <a:pt x="492477" y="819927"/>
                  </a:lnTo>
                  <a:lnTo>
                    <a:pt x="546151" y="806389"/>
                  </a:lnTo>
                  <a:lnTo>
                    <a:pt x="595234" y="788242"/>
                  </a:lnTo>
                  <a:lnTo>
                    <a:pt x="638936" y="765951"/>
                  </a:lnTo>
                  <a:lnTo>
                    <a:pt x="676467" y="739981"/>
                  </a:lnTo>
                  <a:lnTo>
                    <a:pt x="707033" y="710798"/>
                  </a:lnTo>
                  <a:lnTo>
                    <a:pt x="729846" y="678867"/>
                  </a:lnTo>
                  <a:lnTo>
                    <a:pt x="749046" y="608622"/>
                  </a:lnTo>
                  <a:lnTo>
                    <a:pt x="749046" y="0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000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082915" y="3630549"/>
              <a:ext cx="813435" cy="137160"/>
            </a:xfrm>
            <a:custGeom>
              <a:avLst/>
              <a:gdLst/>
              <a:ahLst/>
              <a:cxnLst/>
              <a:rect l="l" t="t" r="r" b="b"/>
              <a:pathLst>
                <a:path w="813434" h="137160">
                  <a:moveTo>
                    <a:pt x="800353" y="0"/>
                  </a:moveTo>
                  <a:lnTo>
                    <a:pt x="750322" y="28494"/>
                  </a:lnTo>
                  <a:lnTo>
                    <a:pt x="700283" y="52097"/>
                  </a:lnTo>
                  <a:lnTo>
                    <a:pt x="650444" y="71147"/>
                  </a:lnTo>
                  <a:lnTo>
                    <a:pt x="601011" y="85978"/>
                  </a:lnTo>
                  <a:lnTo>
                    <a:pt x="552191" y="96929"/>
                  </a:lnTo>
                  <a:lnTo>
                    <a:pt x="504191" y="104334"/>
                  </a:lnTo>
                  <a:lnTo>
                    <a:pt x="457219" y="108530"/>
                  </a:lnTo>
                  <a:lnTo>
                    <a:pt x="411479" y="109854"/>
                  </a:lnTo>
                  <a:lnTo>
                    <a:pt x="329699" y="105765"/>
                  </a:lnTo>
                  <a:lnTo>
                    <a:pt x="254323" y="94974"/>
                  </a:lnTo>
                  <a:lnTo>
                    <a:pt x="186695" y="79697"/>
                  </a:lnTo>
                  <a:lnTo>
                    <a:pt x="128158" y="62150"/>
                  </a:lnTo>
                  <a:lnTo>
                    <a:pt x="80058" y="44550"/>
                  </a:lnTo>
                  <a:lnTo>
                    <a:pt x="43737" y="29112"/>
                  </a:lnTo>
                  <a:lnTo>
                    <a:pt x="11810" y="13588"/>
                  </a:lnTo>
                  <a:lnTo>
                    <a:pt x="0" y="36956"/>
                  </a:lnTo>
                  <a:lnTo>
                    <a:pt x="48873" y="59895"/>
                  </a:lnTo>
                  <a:lnTo>
                    <a:pt x="98734" y="79920"/>
                  </a:lnTo>
                  <a:lnTo>
                    <a:pt x="149465" y="97002"/>
                  </a:lnTo>
                  <a:lnTo>
                    <a:pt x="200945" y="111109"/>
                  </a:lnTo>
                  <a:lnTo>
                    <a:pt x="253057" y="122209"/>
                  </a:lnTo>
                  <a:lnTo>
                    <a:pt x="305681" y="130272"/>
                  </a:lnTo>
                  <a:lnTo>
                    <a:pt x="358697" y="135266"/>
                  </a:lnTo>
                  <a:lnTo>
                    <a:pt x="416813" y="137159"/>
                  </a:lnTo>
                  <a:lnTo>
                    <a:pt x="468849" y="135349"/>
                  </a:lnTo>
                  <a:lnTo>
                    <a:pt x="520535" y="129936"/>
                  </a:lnTo>
                  <a:lnTo>
                    <a:pt x="571688" y="120952"/>
                  </a:lnTo>
                  <a:lnTo>
                    <a:pt x="622125" y="108426"/>
                  </a:lnTo>
                  <a:lnTo>
                    <a:pt x="671663" y="92387"/>
                  </a:lnTo>
                  <a:lnTo>
                    <a:pt x="720119" y="72866"/>
                  </a:lnTo>
                  <a:lnTo>
                    <a:pt x="767310" y="49892"/>
                  </a:lnTo>
                  <a:lnTo>
                    <a:pt x="813053" y="23494"/>
                  </a:lnTo>
                  <a:lnTo>
                    <a:pt x="800353" y="0"/>
                  </a:lnTo>
                  <a:close/>
                </a:path>
              </a:pathLst>
            </a:custGeom>
            <a:solidFill>
              <a:srgbClr val="4B63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082915" y="3630549"/>
              <a:ext cx="813435" cy="137160"/>
            </a:xfrm>
            <a:custGeom>
              <a:avLst/>
              <a:gdLst/>
              <a:ahLst/>
              <a:cxnLst/>
              <a:rect l="l" t="t" r="r" b="b"/>
              <a:pathLst>
                <a:path w="813434" h="137160">
                  <a:moveTo>
                    <a:pt x="800353" y="0"/>
                  </a:moveTo>
                  <a:lnTo>
                    <a:pt x="750322" y="28494"/>
                  </a:lnTo>
                  <a:lnTo>
                    <a:pt x="700283" y="52097"/>
                  </a:lnTo>
                  <a:lnTo>
                    <a:pt x="650444" y="71147"/>
                  </a:lnTo>
                  <a:lnTo>
                    <a:pt x="601011" y="85978"/>
                  </a:lnTo>
                  <a:lnTo>
                    <a:pt x="552191" y="96929"/>
                  </a:lnTo>
                  <a:lnTo>
                    <a:pt x="504191" y="104334"/>
                  </a:lnTo>
                  <a:lnTo>
                    <a:pt x="457219" y="108530"/>
                  </a:lnTo>
                  <a:lnTo>
                    <a:pt x="411479" y="109854"/>
                  </a:lnTo>
                  <a:lnTo>
                    <a:pt x="329699" y="105765"/>
                  </a:lnTo>
                  <a:lnTo>
                    <a:pt x="254323" y="94974"/>
                  </a:lnTo>
                  <a:lnTo>
                    <a:pt x="186695" y="79697"/>
                  </a:lnTo>
                  <a:lnTo>
                    <a:pt x="128158" y="62150"/>
                  </a:lnTo>
                  <a:lnTo>
                    <a:pt x="80058" y="44550"/>
                  </a:lnTo>
                  <a:lnTo>
                    <a:pt x="43737" y="29112"/>
                  </a:lnTo>
                  <a:lnTo>
                    <a:pt x="11810" y="13588"/>
                  </a:lnTo>
                  <a:lnTo>
                    <a:pt x="0" y="36956"/>
                  </a:lnTo>
                  <a:lnTo>
                    <a:pt x="48873" y="59895"/>
                  </a:lnTo>
                  <a:lnTo>
                    <a:pt x="98734" y="79920"/>
                  </a:lnTo>
                  <a:lnTo>
                    <a:pt x="149465" y="97002"/>
                  </a:lnTo>
                  <a:lnTo>
                    <a:pt x="200945" y="111109"/>
                  </a:lnTo>
                  <a:lnTo>
                    <a:pt x="253057" y="122209"/>
                  </a:lnTo>
                  <a:lnTo>
                    <a:pt x="305681" y="130272"/>
                  </a:lnTo>
                  <a:lnTo>
                    <a:pt x="358697" y="135266"/>
                  </a:lnTo>
                  <a:lnTo>
                    <a:pt x="411987" y="137159"/>
                  </a:lnTo>
                  <a:lnTo>
                    <a:pt x="413638" y="137159"/>
                  </a:lnTo>
                  <a:lnTo>
                    <a:pt x="415162" y="137159"/>
                  </a:lnTo>
                  <a:lnTo>
                    <a:pt x="416813" y="137159"/>
                  </a:lnTo>
                  <a:lnTo>
                    <a:pt x="468849" y="135349"/>
                  </a:lnTo>
                  <a:lnTo>
                    <a:pt x="520535" y="129936"/>
                  </a:lnTo>
                  <a:lnTo>
                    <a:pt x="571688" y="120952"/>
                  </a:lnTo>
                  <a:lnTo>
                    <a:pt x="622125" y="108426"/>
                  </a:lnTo>
                  <a:lnTo>
                    <a:pt x="671663" y="92387"/>
                  </a:lnTo>
                  <a:lnTo>
                    <a:pt x="720119" y="72866"/>
                  </a:lnTo>
                  <a:lnTo>
                    <a:pt x="767310" y="49892"/>
                  </a:lnTo>
                  <a:lnTo>
                    <a:pt x="813053" y="23494"/>
                  </a:lnTo>
                  <a:lnTo>
                    <a:pt x="800353" y="0"/>
                  </a:lnTo>
                  <a:close/>
                </a:path>
              </a:pathLst>
            </a:custGeom>
            <a:ln w="19050">
              <a:solidFill>
                <a:srgbClr val="000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82915" y="3807332"/>
              <a:ext cx="813435" cy="137160"/>
            </a:xfrm>
            <a:custGeom>
              <a:avLst/>
              <a:gdLst/>
              <a:ahLst/>
              <a:cxnLst/>
              <a:rect l="l" t="t" r="r" b="b"/>
              <a:pathLst>
                <a:path w="813434" h="137160">
                  <a:moveTo>
                    <a:pt x="800353" y="0"/>
                  </a:moveTo>
                  <a:lnTo>
                    <a:pt x="750322" y="28511"/>
                  </a:lnTo>
                  <a:lnTo>
                    <a:pt x="700283" y="52129"/>
                  </a:lnTo>
                  <a:lnTo>
                    <a:pt x="650444" y="71189"/>
                  </a:lnTo>
                  <a:lnTo>
                    <a:pt x="601011" y="86029"/>
                  </a:lnTo>
                  <a:lnTo>
                    <a:pt x="552191" y="96986"/>
                  </a:lnTo>
                  <a:lnTo>
                    <a:pt x="504191" y="104395"/>
                  </a:lnTo>
                  <a:lnTo>
                    <a:pt x="457219" y="108593"/>
                  </a:lnTo>
                  <a:lnTo>
                    <a:pt x="411479" y="109918"/>
                  </a:lnTo>
                  <a:lnTo>
                    <a:pt x="329699" y="105826"/>
                  </a:lnTo>
                  <a:lnTo>
                    <a:pt x="254323" y="95027"/>
                  </a:lnTo>
                  <a:lnTo>
                    <a:pt x="186695" y="79740"/>
                  </a:lnTo>
                  <a:lnTo>
                    <a:pt x="128158" y="62182"/>
                  </a:lnTo>
                  <a:lnTo>
                    <a:pt x="80058" y="44570"/>
                  </a:lnTo>
                  <a:lnTo>
                    <a:pt x="43737" y="29122"/>
                  </a:lnTo>
                  <a:lnTo>
                    <a:pt x="11810" y="13588"/>
                  </a:lnTo>
                  <a:lnTo>
                    <a:pt x="0" y="36956"/>
                  </a:lnTo>
                  <a:lnTo>
                    <a:pt x="48873" y="59890"/>
                  </a:lnTo>
                  <a:lnTo>
                    <a:pt x="98734" y="79911"/>
                  </a:lnTo>
                  <a:lnTo>
                    <a:pt x="149465" y="96988"/>
                  </a:lnTo>
                  <a:lnTo>
                    <a:pt x="200945" y="111091"/>
                  </a:lnTo>
                  <a:lnTo>
                    <a:pt x="253057" y="122188"/>
                  </a:lnTo>
                  <a:lnTo>
                    <a:pt x="305681" y="130249"/>
                  </a:lnTo>
                  <a:lnTo>
                    <a:pt x="358697" y="135241"/>
                  </a:lnTo>
                  <a:lnTo>
                    <a:pt x="416813" y="137159"/>
                  </a:lnTo>
                  <a:lnTo>
                    <a:pt x="468849" y="135348"/>
                  </a:lnTo>
                  <a:lnTo>
                    <a:pt x="520535" y="129933"/>
                  </a:lnTo>
                  <a:lnTo>
                    <a:pt x="571688" y="120945"/>
                  </a:lnTo>
                  <a:lnTo>
                    <a:pt x="622125" y="108416"/>
                  </a:lnTo>
                  <a:lnTo>
                    <a:pt x="671663" y="92376"/>
                  </a:lnTo>
                  <a:lnTo>
                    <a:pt x="720119" y="72855"/>
                  </a:lnTo>
                  <a:lnTo>
                    <a:pt x="767310" y="49884"/>
                  </a:lnTo>
                  <a:lnTo>
                    <a:pt x="813053" y="23494"/>
                  </a:lnTo>
                  <a:lnTo>
                    <a:pt x="800353" y="0"/>
                  </a:lnTo>
                  <a:close/>
                </a:path>
              </a:pathLst>
            </a:custGeom>
            <a:solidFill>
              <a:srgbClr val="4B63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082915" y="3807332"/>
              <a:ext cx="813435" cy="137160"/>
            </a:xfrm>
            <a:custGeom>
              <a:avLst/>
              <a:gdLst/>
              <a:ahLst/>
              <a:cxnLst/>
              <a:rect l="l" t="t" r="r" b="b"/>
              <a:pathLst>
                <a:path w="813434" h="137160">
                  <a:moveTo>
                    <a:pt x="800353" y="0"/>
                  </a:moveTo>
                  <a:lnTo>
                    <a:pt x="750322" y="28511"/>
                  </a:lnTo>
                  <a:lnTo>
                    <a:pt x="700283" y="52129"/>
                  </a:lnTo>
                  <a:lnTo>
                    <a:pt x="650444" y="71189"/>
                  </a:lnTo>
                  <a:lnTo>
                    <a:pt x="601011" y="86029"/>
                  </a:lnTo>
                  <a:lnTo>
                    <a:pt x="552191" y="96986"/>
                  </a:lnTo>
                  <a:lnTo>
                    <a:pt x="504191" y="104395"/>
                  </a:lnTo>
                  <a:lnTo>
                    <a:pt x="457219" y="108593"/>
                  </a:lnTo>
                  <a:lnTo>
                    <a:pt x="411479" y="109918"/>
                  </a:lnTo>
                  <a:lnTo>
                    <a:pt x="329699" y="105826"/>
                  </a:lnTo>
                  <a:lnTo>
                    <a:pt x="254323" y="95027"/>
                  </a:lnTo>
                  <a:lnTo>
                    <a:pt x="186695" y="79740"/>
                  </a:lnTo>
                  <a:lnTo>
                    <a:pt x="128158" y="62182"/>
                  </a:lnTo>
                  <a:lnTo>
                    <a:pt x="80058" y="44570"/>
                  </a:lnTo>
                  <a:lnTo>
                    <a:pt x="43737" y="29122"/>
                  </a:lnTo>
                  <a:lnTo>
                    <a:pt x="11810" y="13588"/>
                  </a:lnTo>
                  <a:lnTo>
                    <a:pt x="0" y="36956"/>
                  </a:lnTo>
                  <a:lnTo>
                    <a:pt x="48873" y="59890"/>
                  </a:lnTo>
                  <a:lnTo>
                    <a:pt x="98734" y="79911"/>
                  </a:lnTo>
                  <a:lnTo>
                    <a:pt x="149465" y="96988"/>
                  </a:lnTo>
                  <a:lnTo>
                    <a:pt x="200945" y="111091"/>
                  </a:lnTo>
                  <a:lnTo>
                    <a:pt x="253057" y="122188"/>
                  </a:lnTo>
                  <a:lnTo>
                    <a:pt x="305681" y="130249"/>
                  </a:lnTo>
                  <a:lnTo>
                    <a:pt x="358697" y="135241"/>
                  </a:lnTo>
                  <a:lnTo>
                    <a:pt x="411987" y="137134"/>
                  </a:lnTo>
                  <a:lnTo>
                    <a:pt x="413638" y="137159"/>
                  </a:lnTo>
                  <a:lnTo>
                    <a:pt x="415162" y="137159"/>
                  </a:lnTo>
                  <a:lnTo>
                    <a:pt x="416813" y="137159"/>
                  </a:lnTo>
                  <a:lnTo>
                    <a:pt x="468849" y="135348"/>
                  </a:lnTo>
                  <a:lnTo>
                    <a:pt x="520535" y="129933"/>
                  </a:lnTo>
                  <a:lnTo>
                    <a:pt x="571688" y="120945"/>
                  </a:lnTo>
                  <a:lnTo>
                    <a:pt x="622125" y="108416"/>
                  </a:lnTo>
                  <a:lnTo>
                    <a:pt x="671663" y="92376"/>
                  </a:lnTo>
                  <a:lnTo>
                    <a:pt x="720119" y="72855"/>
                  </a:lnTo>
                  <a:lnTo>
                    <a:pt x="767310" y="49884"/>
                  </a:lnTo>
                  <a:lnTo>
                    <a:pt x="813053" y="23494"/>
                  </a:lnTo>
                  <a:lnTo>
                    <a:pt x="800353" y="0"/>
                  </a:lnTo>
                  <a:close/>
                </a:path>
              </a:pathLst>
            </a:custGeom>
            <a:ln w="19050">
              <a:solidFill>
                <a:srgbClr val="000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082915" y="3984142"/>
              <a:ext cx="813435" cy="137160"/>
            </a:xfrm>
            <a:custGeom>
              <a:avLst/>
              <a:gdLst/>
              <a:ahLst/>
              <a:cxnLst/>
              <a:rect l="l" t="t" r="r" b="b"/>
              <a:pathLst>
                <a:path w="813434" h="137160">
                  <a:moveTo>
                    <a:pt x="800353" y="0"/>
                  </a:moveTo>
                  <a:lnTo>
                    <a:pt x="750322" y="28499"/>
                  </a:lnTo>
                  <a:lnTo>
                    <a:pt x="700283" y="52109"/>
                  </a:lnTo>
                  <a:lnTo>
                    <a:pt x="650444" y="71164"/>
                  </a:lnTo>
                  <a:lnTo>
                    <a:pt x="601011" y="86002"/>
                  </a:lnTo>
                  <a:lnTo>
                    <a:pt x="552191" y="96958"/>
                  </a:lnTo>
                  <a:lnTo>
                    <a:pt x="504191" y="104368"/>
                  </a:lnTo>
                  <a:lnTo>
                    <a:pt x="457219" y="108567"/>
                  </a:lnTo>
                  <a:lnTo>
                    <a:pt x="411479" y="109893"/>
                  </a:lnTo>
                  <a:lnTo>
                    <a:pt x="329699" y="105800"/>
                  </a:lnTo>
                  <a:lnTo>
                    <a:pt x="254323" y="95001"/>
                  </a:lnTo>
                  <a:lnTo>
                    <a:pt x="186695" y="79713"/>
                  </a:lnTo>
                  <a:lnTo>
                    <a:pt x="128158" y="62152"/>
                  </a:lnTo>
                  <a:lnTo>
                    <a:pt x="80058" y="44535"/>
                  </a:lnTo>
                  <a:lnTo>
                    <a:pt x="43737" y="29081"/>
                  </a:lnTo>
                  <a:lnTo>
                    <a:pt x="11810" y="13525"/>
                  </a:lnTo>
                  <a:lnTo>
                    <a:pt x="0" y="36982"/>
                  </a:lnTo>
                  <a:lnTo>
                    <a:pt x="48873" y="60157"/>
                  </a:lnTo>
                  <a:lnTo>
                    <a:pt x="98734" y="80287"/>
                  </a:lnTo>
                  <a:lnTo>
                    <a:pt x="149465" y="97372"/>
                  </a:lnTo>
                  <a:lnTo>
                    <a:pt x="200945" y="111410"/>
                  </a:lnTo>
                  <a:lnTo>
                    <a:pt x="253057" y="122403"/>
                  </a:lnTo>
                  <a:lnTo>
                    <a:pt x="305681" y="130351"/>
                  </a:lnTo>
                  <a:lnTo>
                    <a:pt x="358697" y="135253"/>
                  </a:lnTo>
                  <a:lnTo>
                    <a:pt x="416813" y="137134"/>
                  </a:lnTo>
                  <a:lnTo>
                    <a:pt x="468849" y="135322"/>
                  </a:lnTo>
                  <a:lnTo>
                    <a:pt x="520535" y="129905"/>
                  </a:lnTo>
                  <a:lnTo>
                    <a:pt x="571688" y="120915"/>
                  </a:lnTo>
                  <a:lnTo>
                    <a:pt x="622125" y="108383"/>
                  </a:lnTo>
                  <a:lnTo>
                    <a:pt x="671663" y="92339"/>
                  </a:lnTo>
                  <a:lnTo>
                    <a:pt x="720119" y="72814"/>
                  </a:lnTo>
                  <a:lnTo>
                    <a:pt x="767310" y="49838"/>
                  </a:lnTo>
                  <a:lnTo>
                    <a:pt x="813053" y="23444"/>
                  </a:lnTo>
                  <a:lnTo>
                    <a:pt x="800353" y="0"/>
                  </a:lnTo>
                  <a:close/>
                </a:path>
              </a:pathLst>
            </a:custGeom>
            <a:solidFill>
              <a:srgbClr val="4B63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082915" y="3984142"/>
              <a:ext cx="813435" cy="137160"/>
            </a:xfrm>
            <a:custGeom>
              <a:avLst/>
              <a:gdLst/>
              <a:ahLst/>
              <a:cxnLst/>
              <a:rect l="l" t="t" r="r" b="b"/>
              <a:pathLst>
                <a:path w="813434" h="137160">
                  <a:moveTo>
                    <a:pt x="800353" y="0"/>
                  </a:moveTo>
                  <a:lnTo>
                    <a:pt x="750322" y="28499"/>
                  </a:lnTo>
                  <a:lnTo>
                    <a:pt x="700283" y="52109"/>
                  </a:lnTo>
                  <a:lnTo>
                    <a:pt x="650444" y="71164"/>
                  </a:lnTo>
                  <a:lnTo>
                    <a:pt x="601011" y="86002"/>
                  </a:lnTo>
                  <a:lnTo>
                    <a:pt x="552191" y="96958"/>
                  </a:lnTo>
                  <a:lnTo>
                    <a:pt x="504191" y="104368"/>
                  </a:lnTo>
                  <a:lnTo>
                    <a:pt x="457219" y="108567"/>
                  </a:lnTo>
                  <a:lnTo>
                    <a:pt x="411479" y="109893"/>
                  </a:lnTo>
                  <a:lnTo>
                    <a:pt x="329699" y="105800"/>
                  </a:lnTo>
                  <a:lnTo>
                    <a:pt x="254323" y="95001"/>
                  </a:lnTo>
                  <a:lnTo>
                    <a:pt x="186695" y="79713"/>
                  </a:lnTo>
                  <a:lnTo>
                    <a:pt x="128158" y="62152"/>
                  </a:lnTo>
                  <a:lnTo>
                    <a:pt x="80058" y="44535"/>
                  </a:lnTo>
                  <a:lnTo>
                    <a:pt x="43737" y="29081"/>
                  </a:lnTo>
                  <a:lnTo>
                    <a:pt x="11810" y="13525"/>
                  </a:lnTo>
                  <a:lnTo>
                    <a:pt x="0" y="36982"/>
                  </a:lnTo>
                  <a:lnTo>
                    <a:pt x="48873" y="60157"/>
                  </a:lnTo>
                  <a:lnTo>
                    <a:pt x="98734" y="80287"/>
                  </a:lnTo>
                  <a:lnTo>
                    <a:pt x="149465" y="97372"/>
                  </a:lnTo>
                  <a:lnTo>
                    <a:pt x="200945" y="111410"/>
                  </a:lnTo>
                  <a:lnTo>
                    <a:pt x="253057" y="122403"/>
                  </a:lnTo>
                  <a:lnTo>
                    <a:pt x="305681" y="130351"/>
                  </a:lnTo>
                  <a:lnTo>
                    <a:pt x="358697" y="135253"/>
                  </a:lnTo>
                  <a:lnTo>
                    <a:pt x="411987" y="137109"/>
                  </a:lnTo>
                  <a:lnTo>
                    <a:pt x="413638" y="137109"/>
                  </a:lnTo>
                  <a:lnTo>
                    <a:pt x="415162" y="137134"/>
                  </a:lnTo>
                  <a:lnTo>
                    <a:pt x="416813" y="137134"/>
                  </a:lnTo>
                  <a:lnTo>
                    <a:pt x="468849" y="135322"/>
                  </a:lnTo>
                  <a:lnTo>
                    <a:pt x="520535" y="129905"/>
                  </a:lnTo>
                  <a:lnTo>
                    <a:pt x="571688" y="120915"/>
                  </a:lnTo>
                  <a:lnTo>
                    <a:pt x="622125" y="108383"/>
                  </a:lnTo>
                  <a:lnTo>
                    <a:pt x="671663" y="92339"/>
                  </a:lnTo>
                  <a:lnTo>
                    <a:pt x="720119" y="72814"/>
                  </a:lnTo>
                  <a:lnTo>
                    <a:pt x="767310" y="49838"/>
                  </a:lnTo>
                  <a:lnTo>
                    <a:pt x="813053" y="23444"/>
                  </a:lnTo>
                  <a:lnTo>
                    <a:pt x="800353" y="0"/>
                  </a:lnTo>
                  <a:close/>
                </a:path>
              </a:pathLst>
            </a:custGeom>
            <a:ln w="19050">
              <a:solidFill>
                <a:srgbClr val="000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140827" y="3376040"/>
              <a:ext cx="762000" cy="219075"/>
            </a:xfrm>
            <a:custGeom>
              <a:avLst/>
              <a:gdLst/>
              <a:ahLst/>
              <a:cxnLst/>
              <a:rect l="l" t="t" r="r" b="b"/>
              <a:pathLst>
                <a:path w="762000" h="219075">
                  <a:moveTo>
                    <a:pt x="380492" y="0"/>
                  </a:moveTo>
                  <a:lnTo>
                    <a:pt x="312119" y="1755"/>
                  </a:lnTo>
                  <a:lnTo>
                    <a:pt x="247759" y="6819"/>
                  </a:lnTo>
                  <a:lnTo>
                    <a:pt x="188486" y="14887"/>
                  </a:lnTo>
                  <a:lnTo>
                    <a:pt x="135379" y="25655"/>
                  </a:lnTo>
                  <a:lnTo>
                    <a:pt x="89513" y="38818"/>
                  </a:lnTo>
                  <a:lnTo>
                    <a:pt x="51966" y="54073"/>
                  </a:lnTo>
                  <a:lnTo>
                    <a:pt x="6132" y="89642"/>
                  </a:lnTo>
                  <a:lnTo>
                    <a:pt x="0" y="109346"/>
                  </a:lnTo>
                  <a:lnTo>
                    <a:pt x="6132" y="129051"/>
                  </a:lnTo>
                  <a:lnTo>
                    <a:pt x="51966" y="164620"/>
                  </a:lnTo>
                  <a:lnTo>
                    <a:pt x="89513" y="179875"/>
                  </a:lnTo>
                  <a:lnTo>
                    <a:pt x="135379" y="193038"/>
                  </a:lnTo>
                  <a:lnTo>
                    <a:pt x="188486" y="203806"/>
                  </a:lnTo>
                  <a:lnTo>
                    <a:pt x="247759" y="211874"/>
                  </a:lnTo>
                  <a:lnTo>
                    <a:pt x="312119" y="216938"/>
                  </a:lnTo>
                  <a:lnTo>
                    <a:pt x="380492" y="218693"/>
                  </a:lnTo>
                  <a:lnTo>
                    <a:pt x="449166" y="216938"/>
                  </a:lnTo>
                  <a:lnTo>
                    <a:pt x="513762" y="211874"/>
                  </a:lnTo>
                  <a:lnTo>
                    <a:pt x="573212" y="203806"/>
                  </a:lnTo>
                  <a:lnTo>
                    <a:pt x="626446" y="193038"/>
                  </a:lnTo>
                  <a:lnTo>
                    <a:pt x="672396" y="179875"/>
                  </a:lnTo>
                  <a:lnTo>
                    <a:pt x="709995" y="164620"/>
                  </a:lnTo>
                  <a:lnTo>
                    <a:pt x="755865" y="129051"/>
                  </a:lnTo>
                  <a:lnTo>
                    <a:pt x="762000" y="109346"/>
                  </a:lnTo>
                  <a:lnTo>
                    <a:pt x="755865" y="89642"/>
                  </a:lnTo>
                  <a:lnTo>
                    <a:pt x="709995" y="54073"/>
                  </a:lnTo>
                  <a:lnTo>
                    <a:pt x="672396" y="38818"/>
                  </a:lnTo>
                  <a:lnTo>
                    <a:pt x="626446" y="25655"/>
                  </a:lnTo>
                  <a:lnTo>
                    <a:pt x="573212" y="14887"/>
                  </a:lnTo>
                  <a:lnTo>
                    <a:pt x="513762" y="6819"/>
                  </a:lnTo>
                  <a:lnTo>
                    <a:pt x="449166" y="1755"/>
                  </a:lnTo>
                  <a:lnTo>
                    <a:pt x="380492" y="0"/>
                  </a:lnTo>
                  <a:close/>
                </a:path>
              </a:pathLst>
            </a:custGeom>
            <a:solidFill>
              <a:srgbClr val="4B63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8140827" y="3376040"/>
              <a:ext cx="762000" cy="219075"/>
            </a:xfrm>
            <a:custGeom>
              <a:avLst/>
              <a:gdLst/>
              <a:ahLst/>
              <a:cxnLst/>
              <a:rect l="l" t="t" r="r" b="b"/>
              <a:pathLst>
                <a:path w="762000" h="219075">
                  <a:moveTo>
                    <a:pt x="380492" y="0"/>
                  </a:moveTo>
                  <a:lnTo>
                    <a:pt x="312119" y="1755"/>
                  </a:lnTo>
                  <a:lnTo>
                    <a:pt x="247759" y="6819"/>
                  </a:lnTo>
                  <a:lnTo>
                    <a:pt x="188486" y="14887"/>
                  </a:lnTo>
                  <a:lnTo>
                    <a:pt x="135379" y="25655"/>
                  </a:lnTo>
                  <a:lnTo>
                    <a:pt x="89513" y="38818"/>
                  </a:lnTo>
                  <a:lnTo>
                    <a:pt x="51966" y="54073"/>
                  </a:lnTo>
                  <a:lnTo>
                    <a:pt x="6132" y="89642"/>
                  </a:lnTo>
                  <a:lnTo>
                    <a:pt x="0" y="109346"/>
                  </a:lnTo>
                  <a:lnTo>
                    <a:pt x="6132" y="129051"/>
                  </a:lnTo>
                  <a:lnTo>
                    <a:pt x="51966" y="164620"/>
                  </a:lnTo>
                  <a:lnTo>
                    <a:pt x="89513" y="179875"/>
                  </a:lnTo>
                  <a:lnTo>
                    <a:pt x="135379" y="193038"/>
                  </a:lnTo>
                  <a:lnTo>
                    <a:pt x="188486" y="203806"/>
                  </a:lnTo>
                  <a:lnTo>
                    <a:pt x="247759" y="211874"/>
                  </a:lnTo>
                  <a:lnTo>
                    <a:pt x="312119" y="216938"/>
                  </a:lnTo>
                  <a:lnTo>
                    <a:pt x="380492" y="218693"/>
                  </a:lnTo>
                  <a:lnTo>
                    <a:pt x="449166" y="216938"/>
                  </a:lnTo>
                  <a:lnTo>
                    <a:pt x="513762" y="211874"/>
                  </a:lnTo>
                  <a:lnTo>
                    <a:pt x="573212" y="203806"/>
                  </a:lnTo>
                  <a:lnTo>
                    <a:pt x="626446" y="193038"/>
                  </a:lnTo>
                  <a:lnTo>
                    <a:pt x="672396" y="179875"/>
                  </a:lnTo>
                  <a:lnTo>
                    <a:pt x="709995" y="164620"/>
                  </a:lnTo>
                  <a:lnTo>
                    <a:pt x="755865" y="129051"/>
                  </a:lnTo>
                  <a:lnTo>
                    <a:pt x="762000" y="109346"/>
                  </a:lnTo>
                  <a:lnTo>
                    <a:pt x="755865" y="89642"/>
                  </a:lnTo>
                  <a:lnTo>
                    <a:pt x="709995" y="54073"/>
                  </a:lnTo>
                  <a:lnTo>
                    <a:pt x="672396" y="38818"/>
                  </a:lnTo>
                  <a:lnTo>
                    <a:pt x="626446" y="25655"/>
                  </a:lnTo>
                  <a:lnTo>
                    <a:pt x="573212" y="14887"/>
                  </a:lnTo>
                  <a:lnTo>
                    <a:pt x="513762" y="6819"/>
                  </a:lnTo>
                  <a:lnTo>
                    <a:pt x="449166" y="1755"/>
                  </a:lnTo>
                  <a:lnTo>
                    <a:pt x="380492" y="0"/>
                  </a:lnTo>
                  <a:close/>
                </a:path>
              </a:pathLst>
            </a:custGeom>
            <a:ln w="19050">
              <a:solidFill>
                <a:srgbClr val="000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8232267" y="3430905"/>
              <a:ext cx="612775" cy="150495"/>
            </a:xfrm>
            <a:custGeom>
              <a:avLst/>
              <a:gdLst/>
              <a:ahLst/>
              <a:cxnLst/>
              <a:rect l="l" t="t" r="r" b="b"/>
              <a:pathLst>
                <a:path w="612775" h="150495">
                  <a:moveTo>
                    <a:pt x="305815" y="0"/>
                  </a:moveTo>
                  <a:lnTo>
                    <a:pt x="235771" y="1971"/>
                  </a:lnTo>
                  <a:lnTo>
                    <a:pt x="171431" y="7593"/>
                  </a:lnTo>
                  <a:lnTo>
                    <a:pt x="114645" y="16425"/>
                  </a:lnTo>
                  <a:lnTo>
                    <a:pt x="67260" y="28027"/>
                  </a:lnTo>
                  <a:lnTo>
                    <a:pt x="31125" y="41959"/>
                  </a:lnTo>
                  <a:lnTo>
                    <a:pt x="0" y="75057"/>
                  </a:lnTo>
                  <a:lnTo>
                    <a:pt x="8089" y="92330"/>
                  </a:lnTo>
                  <a:lnTo>
                    <a:pt x="67260" y="122086"/>
                  </a:lnTo>
                  <a:lnTo>
                    <a:pt x="114645" y="133688"/>
                  </a:lnTo>
                  <a:lnTo>
                    <a:pt x="171431" y="142520"/>
                  </a:lnTo>
                  <a:lnTo>
                    <a:pt x="235771" y="148142"/>
                  </a:lnTo>
                  <a:lnTo>
                    <a:pt x="305815" y="150114"/>
                  </a:lnTo>
                  <a:lnTo>
                    <a:pt x="376236" y="148142"/>
                  </a:lnTo>
                  <a:lnTo>
                    <a:pt x="440846" y="142520"/>
                  </a:lnTo>
                  <a:lnTo>
                    <a:pt x="497813" y="133688"/>
                  </a:lnTo>
                  <a:lnTo>
                    <a:pt x="545307" y="122086"/>
                  </a:lnTo>
                  <a:lnTo>
                    <a:pt x="581498" y="108154"/>
                  </a:lnTo>
                  <a:lnTo>
                    <a:pt x="612648" y="75057"/>
                  </a:lnTo>
                  <a:lnTo>
                    <a:pt x="604555" y="57783"/>
                  </a:lnTo>
                  <a:lnTo>
                    <a:pt x="545307" y="28027"/>
                  </a:lnTo>
                  <a:lnTo>
                    <a:pt x="497813" y="16425"/>
                  </a:lnTo>
                  <a:lnTo>
                    <a:pt x="440846" y="7593"/>
                  </a:lnTo>
                  <a:lnTo>
                    <a:pt x="376236" y="1971"/>
                  </a:lnTo>
                  <a:lnTo>
                    <a:pt x="305815" y="0"/>
                  </a:lnTo>
                  <a:close/>
                </a:path>
              </a:pathLst>
            </a:custGeom>
            <a:solidFill>
              <a:srgbClr val="FF94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8232267" y="3430905"/>
              <a:ext cx="612775" cy="150495"/>
            </a:xfrm>
            <a:custGeom>
              <a:avLst/>
              <a:gdLst/>
              <a:ahLst/>
              <a:cxnLst/>
              <a:rect l="l" t="t" r="r" b="b"/>
              <a:pathLst>
                <a:path w="612775" h="150495">
                  <a:moveTo>
                    <a:pt x="305815" y="0"/>
                  </a:moveTo>
                  <a:lnTo>
                    <a:pt x="235771" y="1971"/>
                  </a:lnTo>
                  <a:lnTo>
                    <a:pt x="171431" y="7593"/>
                  </a:lnTo>
                  <a:lnTo>
                    <a:pt x="114645" y="16425"/>
                  </a:lnTo>
                  <a:lnTo>
                    <a:pt x="67260" y="28027"/>
                  </a:lnTo>
                  <a:lnTo>
                    <a:pt x="31125" y="41959"/>
                  </a:lnTo>
                  <a:lnTo>
                    <a:pt x="0" y="75057"/>
                  </a:lnTo>
                  <a:lnTo>
                    <a:pt x="8089" y="92330"/>
                  </a:lnTo>
                  <a:lnTo>
                    <a:pt x="67260" y="122086"/>
                  </a:lnTo>
                  <a:lnTo>
                    <a:pt x="114645" y="133688"/>
                  </a:lnTo>
                  <a:lnTo>
                    <a:pt x="171431" y="142520"/>
                  </a:lnTo>
                  <a:lnTo>
                    <a:pt x="235771" y="148142"/>
                  </a:lnTo>
                  <a:lnTo>
                    <a:pt x="305815" y="150114"/>
                  </a:lnTo>
                  <a:lnTo>
                    <a:pt x="376236" y="148142"/>
                  </a:lnTo>
                  <a:lnTo>
                    <a:pt x="440846" y="142520"/>
                  </a:lnTo>
                  <a:lnTo>
                    <a:pt x="497813" y="133688"/>
                  </a:lnTo>
                  <a:lnTo>
                    <a:pt x="545307" y="122086"/>
                  </a:lnTo>
                  <a:lnTo>
                    <a:pt x="581498" y="108154"/>
                  </a:lnTo>
                  <a:lnTo>
                    <a:pt x="612648" y="75057"/>
                  </a:lnTo>
                  <a:lnTo>
                    <a:pt x="604555" y="57783"/>
                  </a:lnTo>
                  <a:lnTo>
                    <a:pt x="545307" y="28027"/>
                  </a:lnTo>
                  <a:lnTo>
                    <a:pt x="497813" y="16425"/>
                  </a:lnTo>
                  <a:lnTo>
                    <a:pt x="440846" y="7593"/>
                  </a:lnTo>
                  <a:lnTo>
                    <a:pt x="376236" y="1971"/>
                  </a:lnTo>
                  <a:lnTo>
                    <a:pt x="305815" y="0"/>
                  </a:lnTo>
                  <a:close/>
                </a:path>
              </a:pathLst>
            </a:custGeom>
            <a:ln w="19050">
              <a:solidFill>
                <a:srgbClr val="000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8353005" y="2887599"/>
              <a:ext cx="139700" cy="578485"/>
            </a:xfrm>
            <a:custGeom>
              <a:avLst/>
              <a:gdLst/>
              <a:ahLst/>
              <a:cxnLst/>
              <a:rect l="l" t="t" r="r" b="b"/>
              <a:pathLst>
                <a:path w="139700" h="578485">
                  <a:moveTo>
                    <a:pt x="59474" y="0"/>
                  </a:moveTo>
                  <a:lnTo>
                    <a:pt x="51993" y="1218"/>
                  </a:lnTo>
                  <a:lnTo>
                    <a:pt x="45631" y="4889"/>
                  </a:lnTo>
                  <a:lnTo>
                    <a:pt x="41365" y="11037"/>
                  </a:lnTo>
                  <a:lnTo>
                    <a:pt x="40170" y="19684"/>
                  </a:lnTo>
                  <a:lnTo>
                    <a:pt x="49026" y="60237"/>
                  </a:lnTo>
                  <a:lnTo>
                    <a:pt x="66443" y="97504"/>
                  </a:lnTo>
                  <a:lnTo>
                    <a:pt x="84694" y="134627"/>
                  </a:lnTo>
                  <a:lnTo>
                    <a:pt x="96050" y="174751"/>
                  </a:lnTo>
                  <a:lnTo>
                    <a:pt x="95373" y="221589"/>
                  </a:lnTo>
                  <a:lnTo>
                    <a:pt x="82377" y="263885"/>
                  </a:lnTo>
                  <a:lnTo>
                    <a:pt x="61870" y="303590"/>
                  </a:lnTo>
                  <a:lnTo>
                    <a:pt x="38662" y="342656"/>
                  </a:lnTo>
                  <a:lnTo>
                    <a:pt x="17564" y="383031"/>
                  </a:lnTo>
                  <a:lnTo>
                    <a:pt x="3939" y="425553"/>
                  </a:lnTo>
                  <a:lnTo>
                    <a:pt x="0" y="470221"/>
                  </a:lnTo>
                  <a:lnTo>
                    <a:pt x="7661" y="512931"/>
                  </a:lnTo>
                  <a:lnTo>
                    <a:pt x="28838" y="549582"/>
                  </a:lnTo>
                  <a:lnTo>
                    <a:pt x="65443" y="576071"/>
                  </a:lnTo>
                  <a:lnTo>
                    <a:pt x="68618" y="577595"/>
                  </a:lnTo>
                  <a:lnTo>
                    <a:pt x="71793" y="578357"/>
                  </a:lnTo>
                  <a:lnTo>
                    <a:pt x="74841" y="578357"/>
                  </a:lnTo>
                  <a:lnTo>
                    <a:pt x="87448" y="573807"/>
                  </a:lnTo>
                  <a:lnTo>
                    <a:pt x="95209" y="563102"/>
                  </a:lnTo>
                  <a:lnTo>
                    <a:pt x="95612" y="550658"/>
                  </a:lnTo>
                  <a:lnTo>
                    <a:pt x="86144" y="540893"/>
                  </a:lnTo>
                  <a:lnTo>
                    <a:pt x="52358" y="516502"/>
                  </a:lnTo>
                  <a:lnTo>
                    <a:pt x="38170" y="485259"/>
                  </a:lnTo>
                  <a:lnTo>
                    <a:pt x="39317" y="449194"/>
                  </a:lnTo>
                  <a:lnTo>
                    <a:pt x="51537" y="410336"/>
                  </a:lnTo>
                  <a:lnTo>
                    <a:pt x="70567" y="370717"/>
                  </a:lnTo>
                  <a:lnTo>
                    <a:pt x="112008" y="297313"/>
                  </a:lnTo>
                  <a:lnTo>
                    <a:pt x="125895" y="267588"/>
                  </a:lnTo>
                  <a:lnTo>
                    <a:pt x="133723" y="242847"/>
                  </a:lnTo>
                  <a:lnTo>
                    <a:pt x="138230" y="217487"/>
                  </a:lnTo>
                  <a:lnTo>
                    <a:pt x="139522" y="191936"/>
                  </a:lnTo>
                  <a:lnTo>
                    <a:pt x="137706" y="166624"/>
                  </a:lnTo>
                  <a:lnTo>
                    <a:pt x="125709" y="128430"/>
                  </a:lnTo>
                  <a:lnTo>
                    <a:pt x="107163" y="92440"/>
                  </a:lnTo>
                  <a:lnTo>
                    <a:pt x="89664" y="56806"/>
                  </a:lnTo>
                  <a:lnTo>
                    <a:pt x="78709" y="11037"/>
                  </a:lnTo>
                  <a:lnTo>
                    <a:pt x="73809" y="4889"/>
                  </a:lnTo>
                  <a:lnTo>
                    <a:pt x="67076" y="1218"/>
                  </a:lnTo>
                  <a:lnTo>
                    <a:pt x="5947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8353005" y="2887599"/>
              <a:ext cx="139700" cy="578485"/>
            </a:xfrm>
            <a:custGeom>
              <a:avLst/>
              <a:gdLst/>
              <a:ahLst/>
              <a:cxnLst/>
              <a:rect l="l" t="t" r="r" b="b"/>
              <a:pathLst>
                <a:path w="139700" h="578485">
                  <a:moveTo>
                    <a:pt x="59474" y="0"/>
                  </a:moveTo>
                  <a:lnTo>
                    <a:pt x="51993" y="1218"/>
                  </a:lnTo>
                  <a:lnTo>
                    <a:pt x="45631" y="4889"/>
                  </a:lnTo>
                  <a:lnTo>
                    <a:pt x="41365" y="11037"/>
                  </a:lnTo>
                  <a:lnTo>
                    <a:pt x="40170" y="19684"/>
                  </a:lnTo>
                  <a:lnTo>
                    <a:pt x="49026" y="60237"/>
                  </a:lnTo>
                  <a:lnTo>
                    <a:pt x="66443" y="97504"/>
                  </a:lnTo>
                  <a:lnTo>
                    <a:pt x="84694" y="134627"/>
                  </a:lnTo>
                  <a:lnTo>
                    <a:pt x="96050" y="174751"/>
                  </a:lnTo>
                  <a:lnTo>
                    <a:pt x="95373" y="221589"/>
                  </a:lnTo>
                  <a:lnTo>
                    <a:pt x="82377" y="263885"/>
                  </a:lnTo>
                  <a:lnTo>
                    <a:pt x="61870" y="303590"/>
                  </a:lnTo>
                  <a:lnTo>
                    <a:pt x="38662" y="342656"/>
                  </a:lnTo>
                  <a:lnTo>
                    <a:pt x="17564" y="383031"/>
                  </a:lnTo>
                  <a:lnTo>
                    <a:pt x="3939" y="425553"/>
                  </a:lnTo>
                  <a:lnTo>
                    <a:pt x="0" y="470221"/>
                  </a:lnTo>
                  <a:lnTo>
                    <a:pt x="7661" y="512931"/>
                  </a:lnTo>
                  <a:lnTo>
                    <a:pt x="28838" y="549582"/>
                  </a:lnTo>
                  <a:lnTo>
                    <a:pt x="65443" y="576071"/>
                  </a:lnTo>
                  <a:lnTo>
                    <a:pt x="68618" y="577595"/>
                  </a:lnTo>
                  <a:lnTo>
                    <a:pt x="71793" y="578357"/>
                  </a:lnTo>
                  <a:lnTo>
                    <a:pt x="74841" y="578357"/>
                  </a:lnTo>
                  <a:lnTo>
                    <a:pt x="87448" y="573807"/>
                  </a:lnTo>
                  <a:lnTo>
                    <a:pt x="95209" y="563102"/>
                  </a:lnTo>
                  <a:lnTo>
                    <a:pt x="95612" y="550658"/>
                  </a:lnTo>
                  <a:lnTo>
                    <a:pt x="86144" y="540893"/>
                  </a:lnTo>
                  <a:lnTo>
                    <a:pt x="52358" y="516502"/>
                  </a:lnTo>
                  <a:lnTo>
                    <a:pt x="38170" y="485259"/>
                  </a:lnTo>
                  <a:lnTo>
                    <a:pt x="51537" y="410336"/>
                  </a:lnTo>
                  <a:lnTo>
                    <a:pt x="70567" y="370717"/>
                  </a:lnTo>
                  <a:lnTo>
                    <a:pt x="92145" y="332366"/>
                  </a:lnTo>
                  <a:lnTo>
                    <a:pt x="112008" y="297313"/>
                  </a:lnTo>
                  <a:lnTo>
                    <a:pt x="125895" y="267588"/>
                  </a:lnTo>
                  <a:lnTo>
                    <a:pt x="133723" y="242847"/>
                  </a:lnTo>
                  <a:lnTo>
                    <a:pt x="138230" y="217487"/>
                  </a:lnTo>
                  <a:lnTo>
                    <a:pt x="139522" y="191936"/>
                  </a:lnTo>
                  <a:lnTo>
                    <a:pt x="137706" y="166624"/>
                  </a:lnTo>
                  <a:lnTo>
                    <a:pt x="125709" y="128430"/>
                  </a:lnTo>
                  <a:lnTo>
                    <a:pt x="107163" y="92440"/>
                  </a:lnTo>
                  <a:lnTo>
                    <a:pt x="89664" y="56806"/>
                  </a:lnTo>
                  <a:lnTo>
                    <a:pt x="80810" y="19684"/>
                  </a:lnTo>
                  <a:lnTo>
                    <a:pt x="78709" y="11037"/>
                  </a:lnTo>
                  <a:lnTo>
                    <a:pt x="73809" y="4889"/>
                  </a:lnTo>
                  <a:lnTo>
                    <a:pt x="67076" y="1218"/>
                  </a:lnTo>
                  <a:lnTo>
                    <a:pt x="59474" y="0"/>
                  </a:lnTo>
                  <a:close/>
                </a:path>
              </a:pathLst>
            </a:custGeom>
            <a:ln w="19050">
              <a:solidFill>
                <a:srgbClr val="000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8539736" y="3170300"/>
              <a:ext cx="101600" cy="330835"/>
            </a:xfrm>
            <a:custGeom>
              <a:avLst/>
              <a:gdLst/>
              <a:ahLst/>
              <a:cxnLst/>
              <a:rect l="l" t="t" r="r" b="b"/>
              <a:pathLst>
                <a:path w="101600" h="330835">
                  <a:moveTo>
                    <a:pt x="49527" y="0"/>
                  </a:moveTo>
                  <a:lnTo>
                    <a:pt x="41399" y="0"/>
                  </a:lnTo>
                  <a:lnTo>
                    <a:pt x="32334" y="1805"/>
                  </a:lnTo>
                  <a:lnTo>
                    <a:pt x="24889" y="6921"/>
                  </a:lnTo>
                  <a:lnTo>
                    <a:pt x="20682" y="14894"/>
                  </a:lnTo>
                  <a:lnTo>
                    <a:pt x="21333" y="25273"/>
                  </a:lnTo>
                  <a:lnTo>
                    <a:pt x="25359" y="57233"/>
                  </a:lnTo>
                  <a:lnTo>
                    <a:pt x="21738" y="94632"/>
                  </a:lnTo>
                  <a:lnTo>
                    <a:pt x="13971" y="135344"/>
                  </a:lnTo>
                  <a:lnTo>
                    <a:pt x="5558" y="177245"/>
                  </a:lnTo>
                  <a:lnTo>
                    <a:pt x="0" y="218209"/>
                  </a:lnTo>
                  <a:lnTo>
                    <a:pt x="11449" y="288827"/>
                  </a:lnTo>
                  <a:lnTo>
                    <a:pt x="76324" y="330200"/>
                  </a:lnTo>
                  <a:lnTo>
                    <a:pt x="79499" y="330707"/>
                  </a:lnTo>
                  <a:lnTo>
                    <a:pt x="81023" y="330707"/>
                  </a:lnTo>
                  <a:lnTo>
                    <a:pt x="94637" y="325131"/>
                  </a:lnTo>
                  <a:lnTo>
                    <a:pt x="101454" y="312483"/>
                  </a:lnTo>
                  <a:lnTo>
                    <a:pt x="99578" y="298882"/>
                  </a:lnTo>
                  <a:lnTo>
                    <a:pt x="87119" y="290449"/>
                  </a:lnTo>
                  <a:lnTo>
                    <a:pt x="87119" y="289560"/>
                  </a:lnTo>
                  <a:lnTo>
                    <a:pt x="51558" y="270907"/>
                  </a:lnTo>
                  <a:lnTo>
                    <a:pt x="38332" y="238666"/>
                  </a:lnTo>
                  <a:lnTo>
                    <a:pt x="40182" y="199153"/>
                  </a:lnTo>
                  <a:lnTo>
                    <a:pt x="49848" y="158682"/>
                  </a:lnTo>
                  <a:lnTo>
                    <a:pt x="60068" y="123571"/>
                  </a:lnTo>
                  <a:lnTo>
                    <a:pt x="66154" y="96236"/>
                  </a:lnTo>
                  <a:lnTo>
                    <a:pt x="68275" y="68627"/>
                  </a:lnTo>
                  <a:lnTo>
                    <a:pt x="66515" y="41185"/>
                  </a:lnTo>
                  <a:lnTo>
                    <a:pt x="60957" y="14350"/>
                  </a:lnTo>
                  <a:lnTo>
                    <a:pt x="57782" y="4318"/>
                  </a:lnTo>
                  <a:lnTo>
                    <a:pt x="4952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8539736" y="3170300"/>
              <a:ext cx="101600" cy="330835"/>
            </a:xfrm>
            <a:custGeom>
              <a:avLst/>
              <a:gdLst/>
              <a:ahLst/>
              <a:cxnLst/>
              <a:rect l="l" t="t" r="r" b="b"/>
              <a:pathLst>
                <a:path w="101600" h="330835">
                  <a:moveTo>
                    <a:pt x="41399" y="0"/>
                  </a:moveTo>
                  <a:lnTo>
                    <a:pt x="32334" y="1805"/>
                  </a:lnTo>
                  <a:lnTo>
                    <a:pt x="24889" y="6921"/>
                  </a:lnTo>
                  <a:lnTo>
                    <a:pt x="20682" y="14894"/>
                  </a:lnTo>
                  <a:lnTo>
                    <a:pt x="21333" y="25273"/>
                  </a:lnTo>
                  <a:lnTo>
                    <a:pt x="25359" y="57233"/>
                  </a:lnTo>
                  <a:lnTo>
                    <a:pt x="21738" y="94632"/>
                  </a:lnTo>
                  <a:lnTo>
                    <a:pt x="13971" y="135344"/>
                  </a:lnTo>
                  <a:lnTo>
                    <a:pt x="5558" y="177245"/>
                  </a:lnTo>
                  <a:lnTo>
                    <a:pt x="0" y="218209"/>
                  </a:lnTo>
                  <a:lnTo>
                    <a:pt x="11449" y="288827"/>
                  </a:lnTo>
                  <a:lnTo>
                    <a:pt x="76324" y="330200"/>
                  </a:lnTo>
                  <a:lnTo>
                    <a:pt x="79499" y="330707"/>
                  </a:lnTo>
                  <a:lnTo>
                    <a:pt x="81023" y="330707"/>
                  </a:lnTo>
                  <a:lnTo>
                    <a:pt x="94637" y="325131"/>
                  </a:lnTo>
                  <a:lnTo>
                    <a:pt x="101454" y="312483"/>
                  </a:lnTo>
                  <a:lnTo>
                    <a:pt x="99578" y="298882"/>
                  </a:lnTo>
                  <a:lnTo>
                    <a:pt x="87119" y="290449"/>
                  </a:lnTo>
                  <a:lnTo>
                    <a:pt x="87119" y="289560"/>
                  </a:lnTo>
                  <a:lnTo>
                    <a:pt x="51558" y="270907"/>
                  </a:lnTo>
                  <a:lnTo>
                    <a:pt x="38332" y="238666"/>
                  </a:lnTo>
                  <a:lnTo>
                    <a:pt x="40182" y="199153"/>
                  </a:lnTo>
                  <a:lnTo>
                    <a:pt x="49848" y="158682"/>
                  </a:lnTo>
                  <a:lnTo>
                    <a:pt x="60068" y="123571"/>
                  </a:lnTo>
                  <a:lnTo>
                    <a:pt x="66154" y="96236"/>
                  </a:lnTo>
                  <a:lnTo>
                    <a:pt x="68275" y="68627"/>
                  </a:lnTo>
                  <a:lnTo>
                    <a:pt x="66515" y="41185"/>
                  </a:lnTo>
                  <a:lnTo>
                    <a:pt x="60957" y="14350"/>
                  </a:lnTo>
                  <a:lnTo>
                    <a:pt x="57782" y="4318"/>
                  </a:lnTo>
                  <a:lnTo>
                    <a:pt x="49527" y="0"/>
                  </a:lnTo>
                  <a:lnTo>
                    <a:pt x="41399" y="0"/>
                  </a:lnTo>
                  <a:close/>
                </a:path>
              </a:pathLst>
            </a:custGeom>
            <a:ln w="19050">
              <a:solidFill>
                <a:srgbClr val="000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862676" y="2958465"/>
              <a:ext cx="456565" cy="653415"/>
            </a:xfrm>
            <a:custGeom>
              <a:avLst/>
              <a:gdLst/>
              <a:ahLst/>
              <a:cxnLst/>
              <a:rect l="l" t="t" r="r" b="b"/>
              <a:pathLst>
                <a:path w="456564" h="653414">
                  <a:moveTo>
                    <a:pt x="247803" y="0"/>
                  </a:moveTo>
                  <a:lnTo>
                    <a:pt x="243104" y="0"/>
                  </a:lnTo>
                  <a:lnTo>
                    <a:pt x="203802" y="4792"/>
                  </a:lnTo>
                  <a:lnTo>
                    <a:pt x="166154" y="18661"/>
                  </a:lnTo>
                  <a:lnTo>
                    <a:pt x="130789" y="40842"/>
                  </a:lnTo>
                  <a:lnTo>
                    <a:pt x="98338" y="70570"/>
                  </a:lnTo>
                  <a:lnTo>
                    <a:pt x="69430" y="107083"/>
                  </a:lnTo>
                  <a:lnTo>
                    <a:pt x="44693" y="149615"/>
                  </a:lnTo>
                  <a:lnTo>
                    <a:pt x="24757" y="197403"/>
                  </a:lnTo>
                  <a:lnTo>
                    <a:pt x="10251" y="249682"/>
                  </a:lnTo>
                  <a:lnTo>
                    <a:pt x="1804" y="305689"/>
                  </a:lnTo>
                  <a:lnTo>
                    <a:pt x="0" y="358965"/>
                  </a:lnTo>
                  <a:lnTo>
                    <a:pt x="4068" y="409973"/>
                  </a:lnTo>
                  <a:lnTo>
                    <a:pt x="13605" y="458012"/>
                  </a:lnTo>
                  <a:lnTo>
                    <a:pt x="28204" y="502382"/>
                  </a:lnTo>
                  <a:lnTo>
                    <a:pt x="47461" y="542385"/>
                  </a:lnTo>
                  <a:lnTo>
                    <a:pt x="70970" y="577320"/>
                  </a:lnTo>
                  <a:lnTo>
                    <a:pt x="98325" y="606489"/>
                  </a:lnTo>
                  <a:lnTo>
                    <a:pt x="129121" y="629191"/>
                  </a:lnTo>
                  <a:lnTo>
                    <a:pt x="199416" y="652399"/>
                  </a:lnTo>
                  <a:lnTo>
                    <a:pt x="208560" y="653034"/>
                  </a:lnTo>
                  <a:lnTo>
                    <a:pt x="213132" y="653034"/>
                  </a:lnTo>
                  <a:lnTo>
                    <a:pt x="252277" y="648214"/>
                  </a:lnTo>
                  <a:lnTo>
                    <a:pt x="289859" y="634273"/>
                  </a:lnTo>
                  <a:lnTo>
                    <a:pt x="325231" y="611984"/>
                  </a:lnTo>
                  <a:lnTo>
                    <a:pt x="357743" y="582123"/>
                  </a:lnTo>
                  <a:lnTo>
                    <a:pt x="386746" y="545462"/>
                  </a:lnTo>
                  <a:lnTo>
                    <a:pt x="411591" y="502778"/>
                  </a:lnTo>
                  <a:lnTo>
                    <a:pt x="431629" y="454845"/>
                  </a:lnTo>
                  <a:lnTo>
                    <a:pt x="446210" y="402437"/>
                  </a:lnTo>
                  <a:lnTo>
                    <a:pt x="454686" y="346329"/>
                  </a:lnTo>
                  <a:lnTo>
                    <a:pt x="456491" y="293303"/>
                  </a:lnTo>
                  <a:lnTo>
                    <a:pt x="452423" y="242455"/>
                  </a:lnTo>
                  <a:lnTo>
                    <a:pt x="442886" y="194505"/>
                  </a:lnTo>
                  <a:lnTo>
                    <a:pt x="428287" y="150175"/>
                  </a:lnTo>
                  <a:lnTo>
                    <a:pt x="409030" y="110188"/>
                  </a:lnTo>
                  <a:lnTo>
                    <a:pt x="385521" y="75264"/>
                  </a:lnTo>
                  <a:lnTo>
                    <a:pt x="358166" y="46125"/>
                  </a:lnTo>
                  <a:lnTo>
                    <a:pt x="327369" y="23492"/>
                  </a:lnTo>
                  <a:lnTo>
                    <a:pt x="257074" y="635"/>
                  </a:lnTo>
                  <a:lnTo>
                    <a:pt x="247803" y="0"/>
                  </a:lnTo>
                  <a:close/>
                </a:path>
              </a:pathLst>
            </a:custGeom>
            <a:solidFill>
              <a:srgbClr val="4B63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862676" y="2958465"/>
              <a:ext cx="456565" cy="653415"/>
            </a:xfrm>
            <a:custGeom>
              <a:avLst/>
              <a:gdLst/>
              <a:ahLst/>
              <a:cxnLst/>
              <a:rect l="l" t="t" r="r" b="b"/>
              <a:pathLst>
                <a:path w="456564" h="653414">
                  <a:moveTo>
                    <a:pt x="243104" y="0"/>
                  </a:moveTo>
                  <a:lnTo>
                    <a:pt x="203802" y="4792"/>
                  </a:lnTo>
                  <a:lnTo>
                    <a:pt x="166154" y="18661"/>
                  </a:lnTo>
                  <a:lnTo>
                    <a:pt x="130789" y="40842"/>
                  </a:lnTo>
                  <a:lnTo>
                    <a:pt x="98338" y="70570"/>
                  </a:lnTo>
                  <a:lnTo>
                    <a:pt x="69430" y="107083"/>
                  </a:lnTo>
                  <a:lnTo>
                    <a:pt x="44693" y="149615"/>
                  </a:lnTo>
                  <a:lnTo>
                    <a:pt x="24757" y="197403"/>
                  </a:lnTo>
                  <a:lnTo>
                    <a:pt x="10251" y="249682"/>
                  </a:lnTo>
                  <a:lnTo>
                    <a:pt x="1804" y="305689"/>
                  </a:lnTo>
                  <a:lnTo>
                    <a:pt x="0" y="358965"/>
                  </a:lnTo>
                  <a:lnTo>
                    <a:pt x="4068" y="409973"/>
                  </a:lnTo>
                  <a:lnTo>
                    <a:pt x="13605" y="458012"/>
                  </a:lnTo>
                  <a:lnTo>
                    <a:pt x="28204" y="502382"/>
                  </a:lnTo>
                  <a:lnTo>
                    <a:pt x="47461" y="542385"/>
                  </a:lnTo>
                  <a:lnTo>
                    <a:pt x="70970" y="577320"/>
                  </a:lnTo>
                  <a:lnTo>
                    <a:pt x="98325" y="606489"/>
                  </a:lnTo>
                  <a:lnTo>
                    <a:pt x="129121" y="629191"/>
                  </a:lnTo>
                  <a:lnTo>
                    <a:pt x="199416" y="652399"/>
                  </a:lnTo>
                  <a:lnTo>
                    <a:pt x="208560" y="653034"/>
                  </a:lnTo>
                  <a:lnTo>
                    <a:pt x="213132" y="653034"/>
                  </a:lnTo>
                  <a:lnTo>
                    <a:pt x="252277" y="648214"/>
                  </a:lnTo>
                  <a:lnTo>
                    <a:pt x="289859" y="634273"/>
                  </a:lnTo>
                  <a:lnTo>
                    <a:pt x="325231" y="611984"/>
                  </a:lnTo>
                  <a:lnTo>
                    <a:pt x="357743" y="582123"/>
                  </a:lnTo>
                  <a:lnTo>
                    <a:pt x="386746" y="545462"/>
                  </a:lnTo>
                  <a:lnTo>
                    <a:pt x="411591" y="502778"/>
                  </a:lnTo>
                  <a:lnTo>
                    <a:pt x="431629" y="454845"/>
                  </a:lnTo>
                  <a:lnTo>
                    <a:pt x="446210" y="402437"/>
                  </a:lnTo>
                  <a:lnTo>
                    <a:pt x="454686" y="346329"/>
                  </a:lnTo>
                  <a:lnTo>
                    <a:pt x="456491" y="293303"/>
                  </a:lnTo>
                  <a:lnTo>
                    <a:pt x="452423" y="242455"/>
                  </a:lnTo>
                  <a:lnTo>
                    <a:pt x="442886" y="194505"/>
                  </a:lnTo>
                  <a:lnTo>
                    <a:pt x="428287" y="150175"/>
                  </a:lnTo>
                  <a:lnTo>
                    <a:pt x="409030" y="110188"/>
                  </a:lnTo>
                  <a:lnTo>
                    <a:pt x="385521" y="75264"/>
                  </a:lnTo>
                  <a:lnTo>
                    <a:pt x="358166" y="46125"/>
                  </a:lnTo>
                  <a:lnTo>
                    <a:pt x="327369" y="23492"/>
                  </a:lnTo>
                  <a:lnTo>
                    <a:pt x="257074" y="635"/>
                  </a:lnTo>
                  <a:lnTo>
                    <a:pt x="247803" y="0"/>
                  </a:lnTo>
                  <a:lnTo>
                    <a:pt x="243104" y="0"/>
                  </a:lnTo>
                  <a:close/>
                </a:path>
              </a:pathLst>
            </a:custGeom>
            <a:ln w="19050">
              <a:solidFill>
                <a:srgbClr val="000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000625" y="2966084"/>
              <a:ext cx="213360" cy="651510"/>
            </a:xfrm>
            <a:custGeom>
              <a:avLst/>
              <a:gdLst/>
              <a:ahLst/>
              <a:cxnLst/>
              <a:rect l="l" t="t" r="r" b="b"/>
              <a:pathLst>
                <a:path w="213360" h="651510">
                  <a:moveTo>
                    <a:pt x="118490" y="0"/>
                  </a:moveTo>
                  <a:lnTo>
                    <a:pt x="84962" y="373633"/>
                  </a:lnTo>
                  <a:lnTo>
                    <a:pt x="8127" y="241807"/>
                  </a:lnTo>
                  <a:lnTo>
                    <a:pt x="0" y="250825"/>
                  </a:lnTo>
                  <a:lnTo>
                    <a:pt x="83185" y="394334"/>
                  </a:lnTo>
                  <a:lnTo>
                    <a:pt x="60578" y="650620"/>
                  </a:lnTo>
                  <a:lnTo>
                    <a:pt x="71374" y="651509"/>
                  </a:lnTo>
                  <a:lnTo>
                    <a:pt x="83185" y="520700"/>
                  </a:lnTo>
                  <a:lnTo>
                    <a:pt x="85851" y="524256"/>
                  </a:lnTo>
                  <a:lnTo>
                    <a:pt x="213360" y="384428"/>
                  </a:lnTo>
                  <a:lnTo>
                    <a:pt x="207010" y="373633"/>
                  </a:lnTo>
                  <a:lnTo>
                    <a:pt x="84074" y="507110"/>
                  </a:lnTo>
                  <a:lnTo>
                    <a:pt x="93979" y="397890"/>
                  </a:lnTo>
                  <a:lnTo>
                    <a:pt x="97662" y="394334"/>
                  </a:lnTo>
                  <a:lnTo>
                    <a:pt x="94996" y="389889"/>
                  </a:lnTo>
                  <a:lnTo>
                    <a:pt x="129286" y="888"/>
                  </a:lnTo>
                  <a:lnTo>
                    <a:pt x="118490" y="0"/>
                  </a:lnTo>
                  <a:close/>
                </a:path>
              </a:pathLst>
            </a:custGeom>
            <a:solidFill>
              <a:srgbClr val="1608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000625" y="2966084"/>
              <a:ext cx="213360" cy="651510"/>
            </a:xfrm>
            <a:custGeom>
              <a:avLst/>
              <a:gdLst/>
              <a:ahLst/>
              <a:cxnLst/>
              <a:rect l="l" t="t" r="r" b="b"/>
              <a:pathLst>
                <a:path w="213360" h="651510">
                  <a:moveTo>
                    <a:pt x="118490" y="0"/>
                  </a:moveTo>
                  <a:lnTo>
                    <a:pt x="84962" y="373633"/>
                  </a:lnTo>
                  <a:lnTo>
                    <a:pt x="8127" y="241807"/>
                  </a:lnTo>
                  <a:lnTo>
                    <a:pt x="0" y="250825"/>
                  </a:lnTo>
                  <a:lnTo>
                    <a:pt x="83185" y="394334"/>
                  </a:lnTo>
                  <a:lnTo>
                    <a:pt x="60578" y="650620"/>
                  </a:lnTo>
                  <a:lnTo>
                    <a:pt x="71374" y="651509"/>
                  </a:lnTo>
                  <a:lnTo>
                    <a:pt x="83185" y="520700"/>
                  </a:lnTo>
                  <a:lnTo>
                    <a:pt x="85851" y="524256"/>
                  </a:lnTo>
                  <a:lnTo>
                    <a:pt x="213360" y="384428"/>
                  </a:lnTo>
                  <a:lnTo>
                    <a:pt x="207010" y="373633"/>
                  </a:lnTo>
                  <a:lnTo>
                    <a:pt x="84074" y="507110"/>
                  </a:lnTo>
                  <a:lnTo>
                    <a:pt x="93979" y="397890"/>
                  </a:lnTo>
                  <a:lnTo>
                    <a:pt x="97662" y="394334"/>
                  </a:lnTo>
                  <a:lnTo>
                    <a:pt x="94996" y="389889"/>
                  </a:lnTo>
                  <a:lnTo>
                    <a:pt x="129286" y="888"/>
                  </a:lnTo>
                  <a:lnTo>
                    <a:pt x="118490" y="0"/>
                  </a:lnTo>
                  <a:close/>
                </a:path>
              </a:pathLst>
            </a:custGeom>
            <a:ln w="19050">
              <a:solidFill>
                <a:srgbClr val="000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4685919" y="3616071"/>
              <a:ext cx="851535" cy="742315"/>
            </a:xfrm>
            <a:custGeom>
              <a:avLst/>
              <a:gdLst/>
              <a:ahLst/>
              <a:cxnLst/>
              <a:rect l="l" t="t" r="r" b="b"/>
              <a:pathLst>
                <a:path w="851535" h="742314">
                  <a:moveTo>
                    <a:pt x="425957" y="0"/>
                  </a:moveTo>
                  <a:lnTo>
                    <a:pt x="376243" y="2494"/>
                  </a:lnTo>
                  <a:lnTo>
                    <a:pt x="328224" y="9791"/>
                  </a:lnTo>
                  <a:lnTo>
                    <a:pt x="282217" y="21613"/>
                  </a:lnTo>
                  <a:lnTo>
                    <a:pt x="238541" y="37680"/>
                  </a:lnTo>
                  <a:lnTo>
                    <a:pt x="197514" y="57716"/>
                  </a:lnTo>
                  <a:lnTo>
                    <a:pt x="159455" y="81441"/>
                  </a:lnTo>
                  <a:lnTo>
                    <a:pt x="124682" y="108577"/>
                  </a:lnTo>
                  <a:lnTo>
                    <a:pt x="93512" y="138845"/>
                  </a:lnTo>
                  <a:lnTo>
                    <a:pt x="66265" y="171967"/>
                  </a:lnTo>
                  <a:lnTo>
                    <a:pt x="43258" y="207666"/>
                  </a:lnTo>
                  <a:lnTo>
                    <a:pt x="24810" y="245661"/>
                  </a:lnTo>
                  <a:lnTo>
                    <a:pt x="11238" y="285676"/>
                  </a:lnTo>
                  <a:lnTo>
                    <a:pt x="2862" y="327431"/>
                  </a:lnTo>
                  <a:lnTo>
                    <a:pt x="0" y="370649"/>
                  </a:lnTo>
                  <a:lnTo>
                    <a:pt x="2862" y="413887"/>
                  </a:lnTo>
                  <a:lnTo>
                    <a:pt x="11238" y="455683"/>
                  </a:lnTo>
                  <a:lnTo>
                    <a:pt x="24810" y="495757"/>
                  </a:lnTo>
                  <a:lnTo>
                    <a:pt x="43258" y="533825"/>
                  </a:lnTo>
                  <a:lnTo>
                    <a:pt x="66265" y="569607"/>
                  </a:lnTo>
                  <a:lnTo>
                    <a:pt x="93512" y="602819"/>
                  </a:lnTo>
                  <a:lnTo>
                    <a:pt x="124682" y="633180"/>
                  </a:lnTo>
                  <a:lnTo>
                    <a:pt x="159455" y="660408"/>
                  </a:lnTo>
                  <a:lnTo>
                    <a:pt x="197514" y="684221"/>
                  </a:lnTo>
                  <a:lnTo>
                    <a:pt x="238541" y="704337"/>
                  </a:lnTo>
                  <a:lnTo>
                    <a:pt x="282217" y="720474"/>
                  </a:lnTo>
                  <a:lnTo>
                    <a:pt x="328224" y="732349"/>
                  </a:lnTo>
                  <a:lnTo>
                    <a:pt x="376243" y="739681"/>
                  </a:lnTo>
                  <a:lnTo>
                    <a:pt x="425957" y="742187"/>
                  </a:lnTo>
                  <a:lnTo>
                    <a:pt x="475520" y="739681"/>
                  </a:lnTo>
                  <a:lnTo>
                    <a:pt x="523409" y="732349"/>
                  </a:lnTo>
                  <a:lnTo>
                    <a:pt x="569306" y="720474"/>
                  </a:lnTo>
                  <a:lnTo>
                    <a:pt x="612890" y="704337"/>
                  </a:lnTo>
                  <a:lnTo>
                    <a:pt x="653841" y="684221"/>
                  </a:lnTo>
                  <a:lnTo>
                    <a:pt x="691840" y="660408"/>
                  </a:lnTo>
                  <a:lnTo>
                    <a:pt x="726566" y="633180"/>
                  </a:lnTo>
                  <a:lnTo>
                    <a:pt x="757701" y="602819"/>
                  </a:lnTo>
                  <a:lnTo>
                    <a:pt x="784923" y="569607"/>
                  </a:lnTo>
                  <a:lnTo>
                    <a:pt x="807913" y="533825"/>
                  </a:lnTo>
                  <a:lnTo>
                    <a:pt x="826351" y="495757"/>
                  </a:lnTo>
                  <a:lnTo>
                    <a:pt x="839917" y="455683"/>
                  </a:lnTo>
                  <a:lnTo>
                    <a:pt x="848291" y="413887"/>
                  </a:lnTo>
                  <a:lnTo>
                    <a:pt x="851153" y="370649"/>
                  </a:lnTo>
                  <a:lnTo>
                    <a:pt x="848291" y="327431"/>
                  </a:lnTo>
                  <a:lnTo>
                    <a:pt x="839917" y="285676"/>
                  </a:lnTo>
                  <a:lnTo>
                    <a:pt x="826351" y="245661"/>
                  </a:lnTo>
                  <a:lnTo>
                    <a:pt x="807913" y="207666"/>
                  </a:lnTo>
                  <a:lnTo>
                    <a:pt x="784923" y="171967"/>
                  </a:lnTo>
                  <a:lnTo>
                    <a:pt x="757701" y="138845"/>
                  </a:lnTo>
                  <a:lnTo>
                    <a:pt x="726566" y="108577"/>
                  </a:lnTo>
                  <a:lnTo>
                    <a:pt x="691840" y="81441"/>
                  </a:lnTo>
                  <a:lnTo>
                    <a:pt x="653841" y="57716"/>
                  </a:lnTo>
                  <a:lnTo>
                    <a:pt x="612890" y="37680"/>
                  </a:lnTo>
                  <a:lnTo>
                    <a:pt x="569306" y="21613"/>
                  </a:lnTo>
                  <a:lnTo>
                    <a:pt x="523409" y="9791"/>
                  </a:lnTo>
                  <a:lnTo>
                    <a:pt x="475520" y="2494"/>
                  </a:lnTo>
                  <a:lnTo>
                    <a:pt x="425957" y="0"/>
                  </a:lnTo>
                  <a:close/>
                </a:path>
              </a:pathLst>
            </a:custGeom>
            <a:solidFill>
              <a:srgbClr val="FF94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4685919" y="3616071"/>
              <a:ext cx="851535" cy="742315"/>
            </a:xfrm>
            <a:custGeom>
              <a:avLst/>
              <a:gdLst/>
              <a:ahLst/>
              <a:cxnLst/>
              <a:rect l="l" t="t" r="r" b="b"/>
              <a:pathLst>
                <a:path w="851535" h="742314">
                  <a:moveTo>
                    <a:pt x="425957" y="0"/>
                  </a:moveTo>
                  <a:lnTo>
                    <a:pt x="376243" y="2494"/>
                  </a:lnTo>
                  <a:lnTo>
                    <a:pt x="328224" y="9791"/>
                  </a:lnTo>
                  <a:lnTo>
                    <a:pt x="282217" y="21613"/>
                  </a:lnTo>
                  <a:lnTo>
                    <a:pt x="238541" y="37680"/>
                  </a:lnTo>
                  <a:lnTo>
                    <a:pt x="197514" y="57716"/>
                  </a:lnTo>
                  <a:lnTo>
                    <a:pt x="159455" y="81441"/>
                  </a:lnTo>
                  <a:lnTo>
                    <a:pt x="124682" y="108577"/>
                  </a:lnTo>
                  <a:lnTo>
                    <a:pt x="93512" y="138845"/>
                  </a:lnTo>
                  <a:lnTo>
                    <a:pt x="66265" y="171967"/>
                  </a:lnTo>
                  <a:lnTo>
                    <a:pt x="43258" y="207666"/>
                  </a:lnTo>
                  <a:lnTo>
                    <a:pt x="24810" y="245661"/>
                  </a:lnTo>
                  <a:lnTo>
                    <a:pt x="11238" y="285676"/>
                  </a:lnTo>
                  <a:lnTo>
                    <a:pt x="2862" y="327431"/>
                  </a:lnTo>
                  <a:lnTo>
                    <a:pt x="0" y="370649"/>
                  </a:lnTo>
                  <a:lnTo>
                    <a:pt x="2862" y="413887"/>
                  </a:lnTo>
                  <a:lnTo>
                    <a:pt x="11238" y="455683"/>
                  </a:lnTo>
                  <a:lnTo>
                    <a:pt x="24810" y="495757"/>
                  </a:lnTo>
                  <a:lnTo>
                    <a:pt x="43258" y="533825"/>
                  </a:lnTo>
                  <a:lnTo>
                    <a:pt x="66265" y="569607"/>
                  </a:lnTo>
                  <a:lnTo>
                    <a:pt x="93512" y="602819"/>
                  </a:lnTo>
                  <a:lnTo>
                    <a:pt x="124682" y="633180"/>
                  </a:lnTo>
                  <a:lnTo>
                    <a:pt x="159455" y="660408"/>
                  </a:lnTo>
                  <a:lnTo>
                    <a:pt x="197514" y="684221"/>
                  </a:lnTo>
                  <a:lnTo>
                    <a:pt x="238541" y="704337"/>
                  </a:lnTo>
                  <a:lnTo>
                    <a:pt x="282217" y="720474"/>
                  </a:lnTo>
                  <a:lnTo>
                    <a:pt x="328224" y="732349"/>
                  </a:lnTo>
                  <a:lnTo>
                    <a:pt x="376243" y="739681"/>
                  </a:lnTo>
                  <a:lnTo>
                    <a:pt x="425957" y="742187"/>
                  </a:lnTo>
                  <a:lnTo>
                    <a:pt x="475520" y="739681"/>
                  </a:lnTo>
                  <a:lnTo>
                    <a:pt x="523409" y="732349"/>
                  </a:lnTo>
                  <a:lnTo>
                    <a:pt x="569306" y="720474"/>
                  </a:lnTo>
                  <a:lnTo>
                    <a:pt x="612890" y="704337"/>
                  </a:lnTo>
                  <a:lnTo>
                    <a:pt x="653841" y="684221"/>
                  </a:lnTo>
                  <a:lnTo>
                    <a:pt x="691840" y="660408"/>
                  </a:lnTo>
                  <a:lnTo>
                    <a:pt x="726566" y="633180"/>
                  </a:lnTo>
                  <a:lnTo>
                    <a:pt x="757701" y="602819"/>
                  </a:lnTo>
                  <a:lnTo>
                    <a:pt x="784923" y="569607"/>
                  </a:lnTo>
                  <a:lnTo>
                    <a:pt x="807913" y="533825"/>
                  </a:lnTo>
                  <a:lnTo>
                    <a:pt x="826351" y="495757"/>
                  </a:lnTo>
                  <a:lnTo>
                    <a:pt x="839917" y="455683"/>
                  </a:lnTo>
                  <a:lnTo>
                    <a:pt x="848291" y="413887"/>
                  </a:lnTo>
                  <a:lnTo>
                    <a:pt x="851153" y="370649"/>
                  </a:lnTo>
                  <a:lnTo>
                    <a:pt x="848291" y="327431"/>
                  </a:lnTo>
                  <a:lnTo>
                    <a:pt x="839917" y="285676"/>
                  </a:lnTo>
                  <a:lnTo>
                    <a:pt x="826351" y="245661"/>
                  </a:lnTo>
                  <a:lnTo>
                    <a:pt x="807913" y="207666"/>
                  </a:lnTo>
                  <a:lnTo>
                    <a:pt x="784923" y="171967"/>
                  </a:lnTo>
                  <a:lnTo>
                    <a:pt x="757701" y="138845"/>
                  </a:lnTo>
                  <a:lnTo>
                    <a:pt x="726566" y="108577"/>
                  </a:lnTo>
                  <a:lnTo>
                    <a:pt x="691840" y="81441"/>
                  </a:lnTo>
                  <a:lnTo>
                    <a:pt x="653841" y="57716"/>
                  </a:lnTo>
                  <a:lnTo>
                    <a:pt x="612890" y="37680"/>
                  </a:lnTo>
                  <a:lnTo>
                    <a:pt x="569306" y="21613"/>
                  </a:lnTo>
                  <a:lnTo>
                    <a:pt x="523409" y="9791"/>
                  </a:lnTo>
                  <a:lnTo>
                    <a:pt x="475520" y="2494"/>
                  </a:lnTo>
                  <a:lnTo>
                    <a:pt x="425957" y="0"/>
                  </a:lnTo>
                  <a:close/>
                </a:path>
              </a:pathLst>
            </a:custGeom>
            <a:ln w="19050">
              <a:solidFill>
                <a:srgbClr val="000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867275" y="3651884"/>
              <a:ext cx="489584" cy="289560"/>
            </a:xfrm>
            <a:custGeom>
              <a:avLst/>
              <a:gdLst/>
              <a:ahLst/>
              <a:cxnLst/>
              <a:rect l="l" t="t" r="r" b="b"/>
              <a:pathLst>
                <a:path w="489585" h="289560">
                  <a:moveTo>
                    <a:pt x="244601" y="0"/>
                  </a:moveTo>
                  <a:lnTo>
                    <a:pt x="188425" y="3829"/>
                  </a:lnTo>
                  <a:lnTo>
                    <a:pt x="136904" y="14740"/>
                  </a:lnTo>
                  <a:lnTo>
                    <a:pt x="91493" y="31870"/>
                  </a:lnTo>
                  <a:lnTo>
                    <a:pt x="53644" y="54354"/>
                  </a:lnTo>
                  <a:lnTo>
                    <a:pt x="24810" y="81328"/>
                  </a:lnTo>
                  <a:lnTo>
                    <a:pt x="0" y="145287"/>
                  </a:lnTo>
                  <a:lnTo>
                    <a:pt x="6444" y="178255"/>
                  </a:lnTo>
                  <a:lnTo>
                    <a:pt x="53644" y="235363"/>
                  </a:lnTo>
                  <a:lnTo>
                    <a:pt x="91493" y="257737"/>
                  </a:lnTo>
                  <a:lnTo>
                    <a:pt x="136904" y="274813"/>
                  </a:lnTo>
                  <a:lnTo>
                    <a:pt x="188425" y="285707"/>
                  </a:lnTo>
                  <a:lnTo>
                    <a:pt x="244601" y="289534"/>
                  </a:lnTo>
                  <a:lnTo>
                    <a:pt x="300499" y="285707"/>
                  </a:lnTo>
                  <a:lnTo>
                    <a:pt x="351910" y="274813"/>
                  </a:lnTo>
                  <a:lnTo>
                    <a:pt x="397337" y="257737"/>
                  </a:lnTo>
                  <a:lnTo>
                    <a:pt x="435279" y="235363"/>
                  </a:lnTo>
                  <a:lnTo>
                    <a:pt x="464237" y="208574"/>
                  </a:lnTo>
                  <a:lnTo>
                    <a:pt x="489203" y="145287"/>
                  </a:lnTo>
                  <a:lnTo>
                    <a:pt x="482712" y="111927"/>
                  </a:lnTo>
                  <a:lnTo>
                    <a:pt x="435279" y="54354"/>
                  </a:lnTo>
                  <a:lnTo>
                    <a:pt x="397337" y="31870"/>
                  </a:lnTo>
                  <a:lnTo>
                    <a:pt x="351910" y="14740"/>
                  </a:lnTo>
                  <a:lnTo>
                    <a:pt x="300499" y="3829"/>
                  </a:lnTo>
                  <a:lnTo>
                    <a:pt x="244601" y="0"/>
                  </a:lnTo>
                  <a:close/>
                </a:path>
              </a:pathLst>
            </a:custGeom>
            <a:solidFill>
              <a:srgbClr val="A8C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4867275" y="3651884"/>
              <a:ext cx="489584" cy="289560"/>
            </a:xfrm>
            <a:custGeom>
              <a:avLst/>
              <a:gdLst/>
              <a:ahLst/>
              <a:cxnLst/>
              <a:rect l="l" t="t" r="r" b="b"/>
              <a:pathLst>
                <a:path w="489585" h="289560">
                  <a:moveTo>
                    <a:pt x="244601" y="0"/>
                  </a:moveTo>
                  <a:lnTo>
                    <a:pt x="188425" y="3829"/>
                  </a:lnTo>
                  <a:lnTo>
                    <a:pt x="136904" y="14740"/>
                  </a:lnTo>
                  <a:lnTo>
                    <a:pt x="91493" y="31870"/>
                  </a:lnTo>
                  <a:lnTo>
                    <a:pt x="53644" y="54354"/>
                  </a:lnTo>
                  <a:lnTo>
                    <a:pt x="24810" y="81328"/>
                  </a:lnTo>
                  <a:lnTo>
                    <a:pt x="0" y="145287"/>
                  </a:lnTo>
                  <a:lnTo>
                    <a:pt x="6444" y="178255"/>
                  </a:lnTo>
                  <a:lnTo>
                    <a:pt x="53644" y="235363"/>
                  </a:lnTo>
                  <a:lnTo>
                    <a:pt x="91493" y="257737"/>
                  </a:lnTo>
                  <a:lnTo>
                    <a:pt x="136904" y="274813"/>
                  </a:lnTo>
                  <a:lnTo>
                    <a:pt x="188425" y="285707"/>
                  </a:lnTo>
                  <a:lnTo>
                    <a:pt x="244601" y="289534"/>
                  </a:lnTo>
                  <a:lnTo>
                    <a:pt x="300499" y="285707"/>
                  </a:lnTo>
                  <a:lnTo>
                    <a:pt x="351910" y="274813"/>
                  </a:lnTo>
                  <a:lnTo>
                    <a:pt x="397337" y="257737"/>
                  </a:lnTo>
                  <a:lnTo>
                    <a:pt x="435279" y="235363"/>
                  </a:lnTo>
                  <a:lnTo>
                    <a:pt x="464237" y="208574"/>
                  </a:lnTo>
                  <a:lnTo>
                    <a:pt x="489203" y="145287"/>
                  </a:lnTo>
                  <a:lnTo>
                    <a:pt x="482712" y="111927"/>
                  </a:lnTo>
                  <a:lnTo>
                    <a:pt x="435279" y="54354"/>
                  </a:lnTo>
                  <a:lnTo>
                    <a:pt x="397337" y="31870"/>
                  </a:lnTo>
                  <a:lnTo>
                    <a:pt x="351910" y="14740"/>
                  </a:lnTo>
                  <a:lnTo>
                    <a:pt x="300499" y="3829"/>
                  </a:lnTo>
                  <a:lnTo>
                    <a:pt x="244601" y="0"/>
                  </a:lnTo>
                  <a:close/>
                </a:path>
              </a:pathLst>
            </a:custGeom>
            <a:ln w="19050">
              <a:solidFill>
                <a:srgbClr val="000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4669695" y="3270122"/>
              <a:ext cx="512445" cy="609600"/>
            </a:xfrm>
            <a:custGeom>
              <a:avLst/>
              <a:gdLst/>
              <a:ahLst/>
              <a:cxnLst/>
              <a:rect l="l" t="t" r="r" b="b"/>
              <a:pathLst>
                <a:path w="512445" h="609600">
                  <a:moveTo>
                    <a:pt x="177259" y="0"/>
                  </a:moveTo>
                  <a:lnTo>
                    <a:pt x="132920" y="5445"/>
                  </a:lnTo>
                  <a:lnTo>
                    <a:pt x="91915" y="22225"/>
                  </a:lnTo>
                  <a:lnTo>
                    <a:pt x="37839" y="72828"/>
                  </a:lnTo>
                  <a:lnTo>
                    <a:pt x="19492" y="106396"/>
                  </a:lnTo>
                  <a:lnTo>
                    <a:pt x="7026" y="144384"/>
                  </a:lnTo>
                  <a:lnTo>
                    <a:pt x="507" y="185975"/>
                  </a:lnTo>
                  <a:lnTo>
                    <a:pt x="0" y="230351"/>
                  </a:lnTo>
                  <a:lnTo>
                    <a:pt x="5570" y="276695"/>
                  </a:lnTo>
                  <a:lnTo>
                    <a:pt x="17284" y="324188"/>
                  </a:lnTo>
                  <a:lnTo>
                    <a:pt x="35206" y="372013"/>
                  </a:lnTo>
                  <a:lnTo>
                    <a:pt x="59403" y="419353"/>
                  </a:lnTo>
                  <a:lnTo>
                    <a:pt x="91154" y="467200"/>
                  </a:lnTo>
                  <a:lnTo>
                    <a:pt x="126989" y="508883"/>
                  </a:lnTo>
                  <a:lnTo>
                    <a:pt x="165952" y="543967"/>
                  </a:lnTo>
                  <a:lnTo>
                    <a:pt x="207087" y="572015"/>
                  </a:lnTo>
                  <a:lnTo>
                    <a:pt x="249440" y="592590"/>
                  </a:lnTo>
                  <a:lnTo>
                    <a:pt x="292055" y="605255"/>
                  </a:lnTo>
                  <a:lnTo>
                    <a:pt x="333977" y="609574"/>
                  </a:lnTo>
                  <a:lnTo>
                    <a:pt x="356625" y="608209"/>
                  </a:lnTo>
                  <a:lnTo>
                    <a:pt x="399682" y="597058"/>
                  </a:lnTo>
                  <a:lnTo>
                    <a:pt x="449743" y="565122"/>
                  </a:lnTo>
                  <a:lnTo>
                    <a:pt x="492276" y="503616"/>
                  </a:lnTo>
                  <a:lnTo>
                    <a:pt x="504775" y="465757"/>
                  </a:lnTo>
                  <a:lnTo>
                    <a:pt x="511348" y="424259"/>
                  </a:lnTo>
                  <a:lnTo>
                    <a:pt x="511937" y="379945"/>
                  </a:lnTo>
                  <a:lnTo>
                    <a:pt x="506479" y="333639"/>
                  </a:lnTo>
                  <a:lnTo>
                    <a:pt x="494915" y="286165"/>
                  </a:lnTo>
                  <a:lnTo>
                    <a:pt x="477186" y="238347"/>
                  </a:lnTo>
                  <a:lnTo>
                    <a:pt x="453230" y="191007"/>
                  </a:lnTo>
                  <a:lnTo>
                    <a:pt x="421128" y="143038"/>
                  </a:lnTo>
                  <a:lnTo>
                    <a:pt x="385000" y="101211"/>
                  </a:lnTo>
                  <a:lnTo>
                    <a:pt x="345798" y="65977"/>
                  </a:lnTo>
                  <a:lnTo>
                    <a:pt x="304472" y="37788"/>
                  </a:lnTo>
                  <a:lnTo>
                    <a:pt x="261973" y="17095"/>
                  </a:lnTo>
                  <a:lnTo>
                    <a:pt x="219252" y="4349"/>
                  </a:lnTo>
                  <a:lnTo>
                    <a:pt x="177259" y="0"/>
                  </a:lnTo>
                  <a:close/>
                </a:path>
              </a:pathLst>
            </a:custGeom>
            <a:solidFill>
              <a:srgbClr val="4B63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4669695" y="3270122"/>
              <a:ext cx="512445" cy="609600"/>
            </a:xfrm>
            <a:custGeom>
              <a:avLst/>
              <a:gdLst/>
              <a:ahLst/>
              <a:cxnLst/>
              <a:rect l="l" t="t" r="r" b="b"/>
              <a:pathLst>
                <a:path w="512445" h="609600">
                  <a:moveTo>
                    <a:pt x="177259" y="0"/>
                  </a:moveTo>
                  <a:lnTo>
                    <a:pt x="132920" y="5445"/>
                  </a:lnTo>
                  <a:lnTo>
                    <a:pt x="91915" y="22225"/>
                  </a:lnTo>
                  <a:lnTo>
                    <a:pt x="37839" y="72828"/>
                  </a:lnTo>
                  <a:lnTo>
                    <a:pt x="19492" y="106396"/>
                  </a:lnTo>
                  <a:lnTo>
                    <a:pt x="7026" y="144384"/>
                  </a:lnTo>
                  <a:lnTo>
                    <a:pt x="507" y="185975"/>
                  </a:lnTo>
                  <a:lnTo>
                    <a:pt x="0" y="230351"/>
                  </a:lnTo>
                  <a:lnTo>
                    <a:pt x="5570" y="276695"/>
                  </a:lnTo>
                  <a:lnTo>
                    <a:pt x="17284" y="324188"/>
                  </a:lnTo>
                  <a:lnTo>
                    <a:pt x="35206" y="372013"/>
                  </a:lnTo>
                  <a:lnTo>
                    <a:pt x="59403" y="419353"/>
                  </a:lnTo>
                  <a:lnTo>
                    <a:pt x="91154" y="467200"/>
                  </a:lnTo>
                  <a:lnTo>
                    <a:pt x="126989" y="508883"/>
                  </a:lnTo>
                  <a:lnTo>
                    <a:pt x="165952" y="543967"/>
                  </a:lnTo>
                  <a:lnTo>
                    <a:pt x="207087" y="572015"/>
                  </a:lnTo>
                  <a:lnTo>
                    <a:pt x="249440" y="592590"/>
                  </a:lnTo>
                  <a:lnTo>
                    <a:pt x="292055" y="605255"/>
                  </a:lnTo>
                  <a:lnTo>
                    <a:pt x="333977" y="609574"/>
                  </a:lnTo>
                  <a:lnTo>
                    <a:pt x="356625" y="608209"/>
                  </a:lnTo>
                  <a:lnTo>
                    <a:pt x="399682" y="597058"/>
                  </a:lnTo>
                  <a:lnTo>
                    <a:pt x="449743" y="565122"/>
                  </a:lnTo>
                  <a:lnTo>
                    <a:pt x="492276" y="503616"/>
                  </a:lnTo>
                  <a:lnTo>
                    <a:pt x="504775" y="465757"/>
                  </a:lnTo>
                  <a:lnTo>
                    <a:pt x="511348" y="424259"/>
                  </a:lnTo>
                  <a:lnTo>
                    <a:pt x="511937" y="379945"/>
                  </a:lnTo>
                  <a:lnTo>
                    <a:pt x="506479" y="333639"/>
                  </a:lnTo>
                  <a:lnTo>
                    <a:pt x="494915" y="286165"/>
                  </a:lnTo>
                  <a:lnTo>
                    <a:pt x="477186" y="238347"/>
                  </a:lnTo>
                  <a:lnTo>
                    <a:pt x="453230" y="191007"/>
                  </a:lnTo>
                  <a:lnTo>
                    <a:pt x="421128" y="143038"/>
                  </a:lnTo>
                  <a:lnTo>
                    <a:pt x="385000" y="101211"/>
                  </a:lnTo>
                  <a:lnTo>
                    <a:pt x="345798" y="65977"/>
                  </a:lnTo>
                  <a:lnTo>
                    <a:pt x="304472" y="37788"/>
                  </a:lnTo>
                  <a:lnTo>
                    <a:pt x="261973" y="17095"/>
                  </a:lnTo>
                  <a:lnTo>
                    <a:pt x="219252" y="4349"/>
                  </a:lnTo>
                  <a:lnTo>
                    <a:pt x="177259" y="0"/>
                  </a:lnTo>
                  <a:close/>
                </a:path>
              </a:pathLst>
            </a:custGeom>
            <a:ln w="19050">
              <a:solidFill>
                <a:srgbClr val="000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4765166" y="3292983"/>
              <a:ext cx="337820" cy="570230"/>
            </a:xfrm>
            <a:custGeom>
              <a:avLst/>
              <a:gdLst/>
              <a:ahLst/>
              <a:cxnLst/>
              <a:rect l="l" t="t" r="r" b="b"/>
              <a:pathLst>
                <a:path w="337820" h="570229">
                  <a:moveTo>
                    <a:pt x="9017" y="0"/>
                  </a:moveTo>
                  <a:lnTo>
                    <a:pt x="0" y="5461"/>
                  </a:lnTo>
                  <a:lnTo>
                    <a:pt x="188595" y="330073"/>
                  </a:lnTo>
                  <a:lnTo>
                    <a:pt x="49657" y="266065"/>
                  </a:lnTo>
                  <a:lnTo>
                    <a:pt x="47879" y="278638"/>
                  </a:lnTo>
                  <a:lnTo>
                    <a:pt x="199517" y="348107"/>
                  </a:lnTo>
                  <a:lnTo>
                    <a:pt x="328549" y="569976"/>
                  </a:lnTo>
                  <a:lnTo>
                    <a:pt x="337566" y="564515"/>
                  </a:lnTo>
                  <a:lnTo>
                    <a:pt x="271653" y="450977"/>
                  </a:lnTo>
                  <a:lnTo>
                    <a:pt x="275336" y="452755"/>
                  </a:lnTo>
                  <a:lnTo>
                    <a:pt x="298704" y="264287"/>
                  </a:lnTo>
                  <a:lnTo>
                    <a:pt x="287020" y="259715"/>
                  </a:lnTo>
                  <a:lnTo>
                    <a:pt x="264413" y="439166"/>
                  </a:lnTo>
                  <a:lnTo>
                    <a:pt x="209423" y="344551"/>
                  </a:lnTo>
                  <a:lnTo>
                    <a:pt x="210312" y="339979"/>
                  </a:lnTo>
                  <a:lnTo>
                    <a:pt x="205740" y="337312"/>
                  </a:lnTo>
                  <a:lnTo>
                    <a:pt x="9017" y="0"/>
                  </a:lnTo>
                  <a:close/>
                </a:path>
              </a:pathLst>
            </a:custGeom>
            <a:solidFill>
              <a:srgbClr val="1608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4765166" y="3292983"/>
              <a:ext cx="337820" cy="570230"/>
            </a:xfrm>
            <a:custGeom>
              <a:avLst/>
              <a:gdLst/>
              <a:ahLst/>
              <a:cxnLst/>
              <a:rect l="l" t="t" r="r" b="b"/>
              <a:pathLst>
                <a:path w="337820" h="570229">
                  <a:moveTo>
                    <a:pt x="9017" y="0"/>
                  </a:moveTo>
                  <a:lnTo>
                    <a:pt x="0" y="5461"/>
                  </a:lnTo>
                  <a:lnTo>
                    <a:pt x="188595" y="330073"/>
                  </a:lnTo>
                  <a:lnTo>
                    <a:pt x="49657" y="266065"/>
                  </a:lnTo>
                  <a:lnTo>
                    <a:pt x="47879" y="278638"/>
                  </a:lnTo>
                  <a:lnTo>
                    <a:pt x="199517" y="348107"/>
                  </a:lnTo>
                  <a:lnTo>
                    <a:pt x="328549" y="569976"/>
                  </a:lnTo>
                  <a:lnTo>
                    <a:pt x="337566" y="564515"/>
                  </a:lnTo>
                  <a:lnTo>
                    <a:pt x="271653" y="450977"/>
                  </a:lnTo>
                  <a:lnTo>
                    <a:pt x="275336" y="452755"/>
                  </a:lnTo>
                  <a:lnTo>
                    <a:pt x="298704" y="264287"/>
                  </a:lnTo>
                  <a:lnTo>
                    <a:pt x="287020" y="259715"/>
                  </a:lnTo>
                  <a:lnTo>
                    <a:pt x="264413" y="439166"/>
                  </a:lnTo>
                  <a:lnTo>
                    <a:pt x="209423" y="344551"/>
                  </a:lnTo>
                  <a:lnTo>
                    <a:pt x="210312" y="339979"/>
                  </a:lnTo>
                  <a:lnTo>
                    <a:pt x="205740" y="337312"/>
                  </a:lnTo>
                  <a:lnTo>
                    <a:pt x="9017" y="0"/>
                  </a:lnTo>
                  <a:close/>
                </a:path>
              </a:pathLst>
            </a:custGeom>
            <a:ln w="19050">
              <a:solidFill>
                <a:srgbClr val="000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5025853" y="3212211"/>
              <a:ext cx="455930" cy="651510"/>
            </a:xfrm>
            <a:custGeom>
              <a:avLst/>
              <a:gdLst/>
              <a:ahLst/>
              <a:cxnLst/>
              <a:rect l="l" t="t" r="r" b="b"/>
              <a:pathLst>
                <a:path w="455929" h="651510">
                  <a:moveTo>
                    <a:pt x="247440" y="0"/>
                  </a:moveTo>
                  <a:lnTo>
                    <a:pt x="242487" y="0"/>
                  </a:lnTo>
                  <a:lnTo>
                    <a:pt x="203327" y="4804"/>
                  </a:lnTo>
                  <a:lnTo>
                    <a:pt x="165775" y="18702"/>
                  </a:lnTo>
                  <a:lnTo>
                    <a:pt x="130469" y="40917"/>
                  </a:lnTo>
                  <a:lnTo>
                    <a:pt x="98047" y="70674"/>
                  </a:lnTo>
                  <a:lnTo>
                    <a:pt x="69150" y="107196"/>
                  </a:lnTo>
                  <a:lnTo>
                    <a:pt x="44414" y="149709"/>
                  </a:lnTo>
                  <a:lnTo>
                    <a:pt x="24480" y="197437"/>
                  </a:lnTo>
                  <a:lnTo>
                    <a:pt x="9985" y="249604"/>
                  </a:lnTo>
                  <a:lnTo>
                    <a:pt x="1568" y="305434"/>
                  </a:lnTo>
                  <a:lnTo>
                    <a:pt x="0" y="358419"/>
                  </a:lnTo>
                  <a:lnTo>
                    <a:pt x="4243" y="409221"/>
                  </a:lnTo>
                  <a:lnTo>
                    <a:pt x="13894" y="457123"/>
                  </a:lnTo>
                  <a:lnTo>
                    <a:pt x="28547" y="501407"/>
                  </a:lnTo>
                  <a:lnTo>
                    <a:pt x="47796" y="541353"/>
                  </a:lnTo>
                  <a:lnTo>
                    <a:pt x="71236" y="576243"/>
                  </a:lnTo>
                  <a:lnTo>
                    <a:pt x="98462" y="605359"/>
                  </a:lnTo>
                  <a:lnTo>
                    <a:pt x="162649" y="643393"/>
                  </a:lnTo>
                  <a:lnTo>
                    <a:pt x="208832" y="651510"/>
                  </a:lnTo>
                  <a:lnTo>
                    <a:pt x="213785" y="651510"/>
                  </a:lnTo>
                  <a:lnTo>
                    <a:pt x="252940" y="646705"/>
                  </a:lnTo>
                  <a:lnTo>
                    <a:pt x="290473" y="632807"/>
                  </a:lnTo>
                  <a:lnTo>
                    <a:pt x="325743" y="610592"/>
                  </a:lnTo>
                  <a:lnTo>
                    <a:pt x="358105" y="580835"/>
                  </a:lnTo>
                  <a:lnTo>
                    <a:pt x="386918" y="544313"/>
                  </a:lnTo>
                  <a:lnTo>
                    <a:pt x="411538" y="501800"/>
                  </a:lnTo>
                  <a:lnTo>
                    <a:pt x="431323" y="454072"/>
                  </a:lnTo>
                  <a:lnTo>
                    <a:pt x="445630" y="401905"/>
                  </a:lnTo>
                  <a:lnTo>
                    <a:pt x="453815" y="346075"/>
                  </a:lnTo>
                  <a:lnTo>
                    <a:pt x="455625" y="293091"/>
                  </a:lnTo>
                  <a:lnTo>
                    <a:pt x="451574" y="242289"/>
                  </a:lnTo>
                  <a:lnTo>
                    <a:pt x="442073" y="194389"/>
                  </a:lnTo>
                  <a:lnTo>
                    <a:pt x="427533" y="150110"/>
                  </a:lnTo>
                  <a:lnTo>
                    <a:pt x="408365" y="110172"/>
                  </a:lnTo>
                  <a:lnTo>
                    <a:pt x="384979" y="75293"/>
                  </a:lnTo>
                  <a:lnTo>
                    <a:pt x="357786" y="46193"/>
                  </a:lnTo>
                  <a:lnTo>
                    <a:pt x="293623" y="8208"/>
                  </a:lnTo>
                  <a:lnTo>
                    <a:pt x="247440" y="0"/>
                  </a:lnTo>
                  <a:close/>
                </a:path>
              </a:pathLst>
            </a:custGeom>
            <a:solidFill>
              <a:srgbClr val="4B63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5025853" y="3212211"/>
              <a:ext cx="455930" cy="651510"/>
            </a:xfrm>
            <a:custGeom>
              <a:avLst/>
              <a:gdLst/>
              <a:ahLst/>
              <a:cxnLst/>
              <a:rect l="l" t="t" r="r" b="b"/>
              <a:pathLst>
                <a:path w="455929" h="651510">
                  <a:moveTo>
                    <a:pt x="242487" y="0"/>
                  </a:moveTo>
                  <a:lnTo>
                    <a:pt x="203327" y="4804"/>
                  </a:lnTo>
                  <a:lnTo>
                    <a:pt x="165775" y="18702"/>
                  </a:lnTo>
                  <a:lnTo>
                    <a:pt x="130469" y="40917"/>
                  </a:lnTo>
                  <a:lnTo>
                    <a:pt x="98047" y="70674"/>
                  </a:lnTo>
                  <a:lnTo>
                    <a:pt x="69150" y="107196"/>
                  </a:lnTo>
                  <a:lnTo>
                    <a:pt x="44414" y="149709"/>
                  </a:lnTo>
                  <a:lnTo>
                    <a:pt x="24480" y="197437"/>
                  </a:lnTo>
                  <a:lnTo>
                    <a:pt x="9985" y="249604"/>
                  </a:lnTo>
                  <a:lnTo>
                    <a:pt x="1568" y="305434"/>
                  </a:lnTo>
                  <a:lnTo>
                    <a:pt x="0" y="358419"/>
                  </a:lnTo>
                  <a:lnTo>
                    <a:pt x="4243" y="409221"/>
                  </a:lnTo>
                  <a:lnTo>
                    <a:pt x="13894" y="457123"/>
                  </a:lnTo>
                  <a:lnTo>
                    <a:pt x="28547" y="501407"/>
                  </a:lnTo>
                  <a:lnTo>
                    <a:pt x="47796" y="541353"/>
                  </a:lnTo>
                  <a:lnTo>
                    <a:pt x="71236" y="576243"/>
                  </a:lnTo>
                  <a:lnTo>
                    <a:pt x="98462" y="605359"/>
                  </a:lnTo>
                  <a:lnTo>
                    <a:pt x="162649" y="643393"/>
                  </a:lnTo>
                  <a:lnTo>
                    <a:pt x="203879" y="651255"/>
                  </a:lnTo>
                  <a:lnTo>
                    <a:pt x="208832" y="651510"/>
                  </a:lnTo>
                  <a:lnTo>
                    <a:pt x="213785" y="651510"/>
                  </a:lnTo>
                  <a:lnTo>
                    <a:pt x="252940" y="646705"/>
                  </a:lnTo>
                  <a:lnTo>
                    <a:pt x="290473" y="632807"/>
                  </a:lnTo>
                  <a:lnTo>
                    <a:pt x="325743" y="610592"/>
                  </a:lnTo>
                  <a:lnTo>
                    <a:pt x="358105" y="580835"/>
                  </a:lnTo>
                  <a:lnTo>
                    <a:pt x="386918" y="544313"/>
                  </a:lnTo>
                  <a:lnTo>
                    <a:pt x="411538" y="501800"/>
                  </a:lnTo>
                  <a:lnTo>
                    <a:pt x="431323" y="454072"/>
                  </a:lnTo>
                  <a:lnTo>
                    <a:pt x="445630" y="401905"/>
                  </a:lnTo>
                  <a:lnTo>
                    <a:pt x="453815" y="346075"/>
                  </a:lnTo>
                  <a:lnTo>
                    <a:pt x="455625" y="293091"/>
                  </a:lnTo>
                  <a:lnTo>
                    <a:pt x="451574" y="242289"/>
                  </a:lnTo>
                  <a:lnTo>
                    <a:pt x="442073" y="194389"/>
                  </a:lnTo>
                  <a:lnTo>
                    <a:pt x="427533" y="150110"/>
                  </a:lnTo>
                  <a:lnTo>
                    <a:pt x="408365" y="110172"/>
                  </a:lnTo>
                  <a:lnTo>
                    <a:pt x="384979" y="75293"/>
                  </a:lnTo>
                  <a:lnTo>
                    <a:pt x="357786" y="46193"/>
                  </a:lnTo>
                  <a:lnTo>
                    <a:pt x="293623" y="8208"/>
                  </a:lnTo>
                  <a:lnTo>
                    <a:pt x="252393" y="253"/>
                  </a:lnTo>
                  <a:lnTo>
                    <a:pt x="247440" y="0"/>
                  </a:lnTo>
                  <a:lnTo>
                    <a:pt x="242487" y="0"/>
                  </a:lnTo>
                  <a:close/>
                </a:path>
              </a:pathLst>
            </a:custGeom>
            <a:ln w="19050">
              <a:solidFill>
                <a:srgbClr val="000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5162930" y="3219068"/>
              <a:ext cx="214629" cy="652780"/>
            </a:xfrm>
            <a:custGeom>
              <a:avLst/>
              <a:gdLst/>
              <a:ahLst/>
              <a:cxnLst/>
              <a:rect l="l" t="t" r="r" b="b"/>
              <a:pathLst>
                <a:path w="214629" h="652779">
                  <a:moveTo>
                    <a:pt x="119253" y="0"/>
                  </a:moveTo>
                  <a:lnTo>
                    <a:pt x="85852" y="374396"/>
                  </a:lnTo>
                  <a:lnTo>
                    <a:pt x="9017" y="242697"/>
                  </a:lnTo>
                  <a:lnTo>
                    <a:pt x="0" y="251713"/>
                  </a:lnTo>
                  <a:lnTo>
                    <a:pt x="84074" y="395097"/>
                  </a:lnTo>
                  <a:lnTo>
                    <a:pt x="60579" y="651383"/>
                  </a:lnTo>
                  <a:lnTo>
                    <a:pt x="71374" y="652272"/>
                  </a:lnTo>
                  <a:lnTo>
                    <a:pt x="83185" y="520572"/>
                  </a:lnTo>
                  <a:lnTo>
                    <a:pt x="85852" y="525018"/>
                  </a:lnTo>
                  <a:lnTo>
                    <a:pt x="214122" y="384302"/>
                  </a:lnTo>
                  <a:lnTo>
                    <a:pt x="206883" y="374396"/>
                  </a:lnTo>
                  <a:lnTo>
                    <a:pt x="84963" y="507872"/>
                  </a:lnTo>
                  <a:lnTo>
                    <a:pt x="94869" y="398780"/>
                  </a:lnTo>
                  <a:lnTo>
                    <a:pt x="97536" y="395097"/>
                  </a:lnTo>
                  <a:lnTo>
                    <a:pt x="94869" y="390652"/>
                  </a:lnTo>
                  <a:lnTo>
                    <a:pt x="130048" y="1778"/>
                  </a:lnTo>
                  <a:lnTo>
                    <a:pt x="119253" y="0"/>
                  </a:lnTo>
                  <a:close/>
                </a:path>
              </a:pathLst>
            </a:custGeom>
            <a:solidFill>
              <a:srgbClr val="1608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5162930" y="3219068"/>
              <a:ext cx="214629" cy="652780"/>
            </a:xfrm>
            <a:custGeom>
              <a:avLst/>
              <a:gdLst/>
              <a:ahLst/>
              <a:cxnLst/>
              <a:rect l="l" t="t" r="r" b="b"/>
              <a:pathLst>
                <a:path w="214629" h="652779">
                  <a:moveTo>
                    <a:pt x="119253" y="0"/>
                  </a:moveTo>
                  <a:lnTo>
                    <a:pt x="85852" y="374396"/>
                  </a:lnTo>
                  <a:lnTo>
                    <a:pt x="9017" y="242697"/>
                  </a:lnTo>
                  <a:lnTo>
                    <a:pt x="0" y="251713"/>
                  </a:lnTo>
                  <a:lnTo>
                    <a:pt x="84074" y="395097"/>
                  </a:lnTo>
                  <a:lnTo>
                    <a:pt x="60579" y="651383"/>
                  </a:lnTo>
                  <a:lnTo>
                    <a:pt x="71374" y="652272"/>
                  </a:lnTo>
                  <a:lnTo>
                    <a:pt x="83185" y="520572"/>
                  </a:lnTo>
                  <a:lnTo>
                    <a:pt x="85852" y="525018"/>
                  </a:lnTo>
                  <a:lnTo>
                    <a:pt x="214122" y="384302"/>
                  </a:lnTo>
                  <a:lnTo>
                    <a:pt x="206883" y="374396"/>
                  </a:lnTo>
                  <a:lnTo>
                    <a:pt x="84963" y="507872"/>
                  </a:lnTo>
                  <a:lnTo>
                    <a:pt x="94869" y="398780"/>
                  </a:lnTo>
                  <a:lnTo>
                    <a:pt x="97536" y="395097"/>
                  </a:lnTo>
                  <a:lnTo>
                    <a:pt x="94869" y="390652"/>
                  </a:lnTo>
                  <a:lnTo>
                    <a:pt x="130048" y="1778"/>
                  </a:lnTo>
                  <a:lnTo>
                    <a:pt x="119253" y="0"/>
                  </a:lnTo>
                  <a:close/>
                </a:path>
              </a:pathLst>
            </a:custGeom>
            <a:ln w="19050">
              <a:solidFill>
                <a:srgbClr val="000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5925137" y="4693564"/>
              <a:ext cx="1694814" cy="137160"/>
            </a:xfrm>
            <a:custGeom>
              <a:avLst/>
              <a:gdLst/>
              <a:ahLst/>
              <a:cxnLst/>
              <a:rect l="l" t="t" r="r" b="b"/>
              <a:pathLst>
                <a:path w="1694815" h="137160">
                  <a:moveTo>
                    <a:pt x="37893" y="0"/>
                  </a:moveTo>
                  <a:lnTo>
                    <a:pt x="9963" y="11592"/>
                  </a:lnTo>
                  <a:lnTo>
                    <a:pt x="0" y="37296"/>
                  </a:lnTo>
                  <a:lnTo>
                    <a:pt x="8729" y="63500"/>
                  </a:lnTo>
                  <a:lnTo>
                    <a:pt x="36877" y="76593"/>
                  </a:lnTo>
                  <a:lnTo>
                    <a:pt x="1581324" y="137134"/>
                  </a:lnTo>
                  <a:lnTo>
                    <a:pt x="1588309" y="137134"/>
                  </a:lnTo>
                  <a:lnTo>
                    <a:pt x="1595167" y="134569"/>
                  </a:lnTo>
                  <a:lnTo>
                    <a:pt x="1600628" y="130644"/>
                  </a:lnTo>
                  <a:lnTo>
                    <a:pt x="1694481" y="103619"/>
                  </a:lnTo>
                  <a:lnTo>
                    <a:pt x="1603422" y="70281"/>
                  </a:lnTo>
                  <a:lnTo>
                    <a:pt x="1597072" y="64896"/>
                  </a:lnTo>
                  <a:lnTo>
                    <a:pt x="1588944" y="62191"/>
                  </a:lnTo>
                  <a:lnTo>
                    <a:pt x="1580816" y="61290"/>
                  </a:lnTo>
                  <a:lnTo>
                    <a:pt x="37893" y="0"/>
                  </a:lnTo>
                  <a:close/>
                </a:path>
              </a:pathLst>
            </a:custGeom>
            <a:solidFill>
              <a:srgbClr val="FF94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5925137" y="4693564"/>
              <a:ext cx="1694814" cy="137160"/>
            </a:xfrm>
            <a:custGeom>
              <a:avLst/>
              <a:gdLst/>
              <a:ahLst/>
              <a:cxnLst/>
              <a:rect l="l" t="t" r="r" b="b"/>
              <a:pathLst>
                <a:path w="1694815" h="137160">
                  <a:moveTo>
                    <a:pt x="37893" y="0"/>
                  </a:moveTo>
                  <a:lnTo>
                    <a:pt x="9963" y="11592"/>
                  </a:lnTo>
                  <a:lnTo>
                    <a:pt x="0" y="37296"/>
                  </a:lnTo>
                  <a:lnTo>
                    <a:pt x="8729" y="63500"/>
                  </a:lnTo>
                  <a:lnTo>
                    <a:pt x="36877" y="76593"/>
                  </a:lnTo>
                  <a:lnTo>
                    <a:pt x="1578149" y="136956"/>
                  </a:lnTo>
                  <a:lnTo>
                    <a:pt x="1579165" y="137071"/>
                  </a:lnTo>
                  <a:lnTo>
                    <a:pt x="1580181" y="137134"/>
                  </a:lnTo>
                  <a:lnTo>
                    <a:pt x="1581324" y="137134"/>
                  </a:lnTo>
                  <a:lnTo>
                    <a:pt x="1588309" y="137134"/>
                  </a:lnTo>
                  <a:lnTo>
                    <a:pt x="1595167" y="134569"/>
                  </a:lnTo>
                  <a:lnTo>
                    <a:pt x="1600628" y="130644"/>
                  </a:lnTo>
                  <a:lnTo>
                    <a:pt x="1694481" y="103619"/>
                  </a:lnTo>
                  <a:lnTo>
                    <a:pt x="1603422" y="70281"/>
                  </a:lnTo>
                  <a:lnTo>
                    <a:pt x="1597072" y="64896"/>
                  </a:lnTo>
                  <a:lnTo>
                    <a:pt x="1588944" y="62191"/>
                  </a:lnTo>
                  <a:lnTo>
                    <a:pt x="1580816" y="61290"/>
                  </a:lnTo>
                  <a:lnTo>
                    <a:pt x="39544" y="12"/>
                  </a:lnTo>
                  <a:lnTo>
                    <a:pt x="39036" y="0"/>
                  </a:lnTo>
                  <a:lnTo>
                    <a:pt x="38401" y="0"/>
                  </a:lnTo>
                  <a:lnTo>
                    <a:pt x="37893" y="0"/>
                  </a:lnTo>
                  <a:close/>
                </a:path>
              </a:pathLst>
            </a:custGeom>
            <a:ln w="19050">
              <a:solidFill>
                <a:srgbClr val="000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6003416" y="4694326"/>
              <a:ext cx="9525" cy="78740"/>
            </a:xfrm>
            <a:custGeom>
              <a:avLst/>
              <a:gdLst/>
              <a:ahLst/>
              <a:cxnLst/>
              <a:rect l="l" t="t" r="r" b="b"/>
              <a:pathLst>
                <a:path w="9525" h="78739">
                  <a:moveTo>
                    <a:pt x="9144" y="0"/>
                  </a:moveTo>
                  <a:lnTo>
                    <a:pt x="2794" y="0"/>
                  </a:lnTo>
                  <a:lnTo>
                    <a:pt x="0" y="78460"/>
                  </a:lnTo>
                  <a:lnTo>
                    <a:pt x="6350" y="78460"/>
                  </a:lnTo>
                  <a:lnTo>
                    <a:pt x="9144" y="0"/>
                  </a:lnTo>
                  <a:close/>
                </a:path>
              </a:pathLst>
            </a:custGeom>
            <a:solidFill>
              <a:srgbClr val="1608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6003416" y="4694326"/>
              <a:ext cx="9525" cy="78740"/>
            </a:xfrm>
            <a:custGeom>
              <a:avLst/>
              <a:gdLst/>
              <a:ahLst/>
              <a:cxnLst/>
              <a:rect l="l" t="t" r="r" b="b"/>
              <a:pathLst>
                <a:path w="9525" h="78739">
                  <a:moveTo>
                    <a:pt x="2794" y="0"/>
                  </a:moveTo>
                  <a:lnTo>
                    <a:pt x="0" y="78460"/>
                  </a:lnTo>
                  <a:lnTo>
                    <a:pt x="6350" y="78460"/>
                  </a:lnTo>
                  <a:lnTo>
                    <a:pt x="9144" y="0"/>
                  </a:lnTo>
                  <a:lnTo>
                    <a:pt x="2794" y="0"/>
                  </a:lnTo>
                  <a:close/>
                </a:path>
              </a:pathLst>
            </a:custGeom>
            <a:ln w="19049">
              <a:solidFill>
                <a:srgbClr val="000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6045327" y="4730902"/>
              <a:ext cx="1441450" cy="64135"/>
            </a:xfrm>
            <a:custGeom>
              <a:avLst/>
              <a:gdLst/>
              <a:ahLst/>
              <a:cxnLst/>
              <a:rect l="l" t="t" r="r" b="b"/>
              <a:pathLst>
                <a:path w="1441450" h="64135">
                  <a:moveTo>
                    <a:pt x="888" y="0"/>
                  </a:moveTo>
                  <a:lnTo>
                    <a:pt x="0" y="6286"/>
                  </a:lnTo>
                  <a:lnTo>
                    <a:pt x="1440052" y="63982"/>
                  </a:lnTo>
                  <a:lnTo>
                    <a:pt x="1440942" y="56768"/>
                  </a:lnTo>
                  <a:lnTo>
                    <a:pt x="888" y="0"/>
                  </a:lnTo>
                  <a:close/>
                </a:path>
              </a:pathLst>
            </a:custGeom>
            <a:solidFill>
              <a:srgbClr val="1608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6045327" y="4730902"/>
              <a:ext cx="1441450" cy="64135"/>
            </a:xfrm>
            <a:custGeom>
              <a:avLst/>
              <a:gdLst/>
              <a:ahLst/>
              <a:cxnLst/>
              <a:rect l="l" t="t" r="r" b="b"/>
              <a:pathLst>
                <a:path w="1441450" h="64135">
                  <a:moveTo>
                    <a:pt x="888" y="0"/>
                  </a:moveTo>
                  <a:lnTo>
                    <a:pt x="0" y="6286"/>
                  </a:lnTo>
                  <a:lnTo>
                    <a:pt x="1440052" y="63982"/>
                  </a:lnTo>
                  <a:lnTo>
                    <a:pt x="1440942" y="56768"/>
                  </a:lnTo>
                  <a:lnTo>
                    <a:pt x="888" y="0"/>
                  </a:lnTo>
                  <a:close/>
                </a:path>
              </a:pathLst>
            </a:custGeom>
            <a:ln w="19049">
              <a:solidFill>
                <a:srgbClr val="000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5721477" y="1596771"/>
              <a:ext cx="2165985" cy="2912745"/>
            </a:xfrm>
            <a:custGeom>
              <a:avLst/>
              <a:gdLst/>
              <a:ahLst/>
              <a:cxnLst/>
              <a:rect l="l" t="t" r="r" b="b"/>
              <a:pathLst>
                <a:path w="2165984" h="2912745">
                  <a:moveTo>
                    <a:pt x="2030222" y="0"/>
                  </a:moveTo>
                  <a:lnTo>
                    <a:pt x="135382" y="0"/>
                  </a:lnTo>
                  <a:lnTo>
                    <a:pt x="92529" y="6886"/>
                  </a:lnTo>
                  <a:lnTo>
                    <a:pt x="55357" y="26074"/>
                  </a:lnTo>
                  <a:lnTo>
                    <a:pt x="26074" y="55357"/>
                  </a:lnTo>
                  <a:lnTo>
                    <a:pt x="6886" y="92529"/>
                  </a:lnTo>
                  <a:lnTo>
                    <a:pt x="0" y="135381"/>
                  </a:lnTo>
                  <a:lnTo>
                    <a:pt x="0" y="2777020"/>
                  </a:lnTo>
                  <a:lnTo>
                    <a:pt x="6886" y="2820197"/>
                  </a:lnTo>
                  <a:lnTo>
                    <a:pt x="26074" y="2857395"/>
                  </a:lnTo>
                  <a:lnTo>
                    <a:pt x="55357" y="2886535"/>
                  </a:lnTo>
                  <a:lnTo>
                    <a:pt x="92529" y="2905541"/>
                  </a:lnTo>
                  <a:lnTo>
                    <a:pt x="135382" y="2912338"/>
                  </a:lnTo>
                  <a:lnTo>
                    <a:pt x="2030222" y="2912338"/>
                  </a:lnTo>
                  <a:lnTo>
                    <a:pt x="2073074" y="2905541"/>
                  </a:lnTo>
                  <a:lnTo>
                    <a:pt x="2110246" y="2886535"/>
                  </a:lnTo>
                  <a:lnTo>
                    <a:pt x="2139529" y="2857395"/>
                  </a:lnTo>
                  <a:lnTo>
                    <a:pt x="2158717" y="2820197"/>
                  </a:lnTo>
                  <a:lnTo>
                    <a:pt x="2165604" y="2777020"/>
                  </a:lnTo>
                  <a:lnTo>
                    <a:pt x="2165604" y="135381"/>
                  </a:lnTo>
                  <a:lnTo>
                    <a:pt x="2158717" y="92529"/>
                  </a:lnTo>
                  <a:lnTo>
                    <a:pt x="2139529" y="55357"/>
                  </a:lnTo>
                  <a:lnTo>
                    <a:pt x="2110246" y="26074"/>
                  </a:lnTo>
                  <a:lnTo>
                    <a:pt x="2073074" y="6886"/>
                  </a:lnTo>
                  <a:lnTo>
                    <a:pt x="2030222" y="0"/>
                  </a:lnTo>
                  <a:close/>
                </a:path>
              </a:pathLst>
            </a:custGeom>
            <a:solidFill>
              <a:srgbClr val="4B63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5721477" y="1596771"/>
              <a:ext cx="2165985" cy="2912745"/>
            </a:xfrm>
            <a:custGeom>
              <a:avLst/>
              <a:gdLst/>
              <a:ahLst/>
              <a:cxnLst/>
              <a:rect l="l" t="t" r="r" b="b"/>
              <a:pathLst>
                <a:path w="2165984" h="2912745">
                  <a:moveTo>
                    <a:pt x="135382" y="0"/>
                  </a:moveTo>
                  <a:lnTo>
                    <a:pt x="92529" y="6886"/>
                  </a:lnTo>
                  <a:lnTo>
                    <a:pt x="55357" y="26074"/>
                  </a:lnTo>
                  <a:lnTo>
                    <a:pt x="26074" y="55357"/>
                  </a:lnTo>
                  <a:lnTo>
                    <a:pt x="6886" y="92529"/>
                  </a:lnTo>
                  <a:lnTo>
                    <a:pt x="0" y="135381"/>
                  </a:lnTo>
                  <a:lnTo>
                    <a:pt x="0" y="2777020"/>
                  </a:lnTo>
                  <a:lnTo>
                    <a:pt x="6886" y="2820197"/>
                  </a:lnTo>
                  <a:lnTo>
                    <a:pt x="26074" y="2857395"/>
                  </a:lnTo>
                  <a:lnTo>
                    <a:pt x="55357" y="2886535"/>
                  </a:lnTo>
                  <a:lnTo>
                    <a:pt x="92529" y="2905541"/>
                  </a:lnTo>
                  <a:lnTo>
                    <a:pt x="135382" y="2912338"/>
                  </a:lnTo>
                  <a:lnTo>
                    <a:pt x="2030222" y="2912338"/>
                  </a:lnTo>
                  <a:lnTo>
                    <a:pt x="2073074" y="2905541"/>
                  </a:lnTo>
                  <a:lnTo>
                    <a:pt x="2110246" y="2886535"/>
                  </a:lnTo>
                  <a:lnTo>
                    <a:pt x="2139529" y="2857395"/>
                  </a:lnTo>
                  <a:lnTo>
                    <a:pt x="2158717" y="2820197"/>
                  </a:lnTo>
                  <a:lnTo>
                    <a:pt x="2165604" y="2777020"/>
                  </a:lnTo>
                  <a:lnTo>
                    <a:pt x="2165604" y="135381"/>
                  </a:lnTo>
                  <a:lnTo>
                    <a:pt x="2158717" y="92529"/>
                  </a:lnTo>
                  <a:lnTo>
                    <a:pt x="2139529" y="55357"/>
                  </a:lnTo>
                  <a:lnTo>
                    <a:pt x="2110246" y="26074"/>
                  </a:lnTo>
                  <a:lnTo>
                    <a:pt x="2073074" y="6886"/>
                  </a:lnTo>
                  <a:lnTo>
                    <a:pt x="2030222" y="0"/>
                  </a:lnTo>
                  <a:lnTo>
                    <a:pt x="135382" y="0"/>
                  </a:lnTo>
                  <a:close/>
                </a:path>
              </a:pathLst>
            </a:custGeom>
            <a:ln w="19050">
              <a:solidFill>
                <a:srgbClr val="000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5842634" y="1759077"/>
              <a:ext cx="1923414" cy="2588260"/>
            </a:xfrm>
            <a:custGeom>
              <a:avLst/>
              <a:gdLst/>
              <a:ahLst/>
              <a:cxnLst/>
              <a:rect l="l" t="t" r="r" b="b"/>
              <a:pathLst>
                <a:path w="1923415" h="2588260">
                  <a:moveTo>
                    <a:pt x="1787906" y="0"/>
                  </a:moveTo>
                  <a:lnTo>
                    <a:pt x="135381" y="0"/>
                  </a:lnTo>
                  <a:lnTo>
                    <a:pt x="92529" y="6886"/>
                  </a:lnTo>
                  <a:lnTo>
                    <a:pt x="55357" y="26074"/>
                  </a:lnTo>
                  <a:lnTo>
                    <a:pt x="26074" y="55357"/>
                  </a:lnTo>
                  <a:lnTo>
                    <a:pt x="6886" y="92529"/>
                  </a:lnTo>
                  <a:lnTo>
                    <a:pt x="0" y="135381"/>
                  </a:lnTo>
                  <a:lnTo>
                    <a:pt x="0" y="2452395"/>
                  </a:lnTo>
                  <a:lnTo>
                    <a:pt x="6886" y="2495223"/>
                  </a:lnTo>
                  <a:lnTo>
                    <a:pt x="26074" y="2532379"/>
                  </a:lnTo>
                  <a:lnTo>
                    <a:pt x="55357" y="2561655"/>
                  </a:lnTo>
                  <a:lnTo>
                    <a:pt x="92529" y="2580840"/>
                  </a:lnTo>
                  <a:lnTo>
                    <a:pt x="135381" y="2587726"/>
                  </a:lnTo>
                  <a:lnTo>
                    <a:pt x="1787906" y="2587726"/>
                  </a:lnTo>
                  <a:lnTo>
                    <a:pt x="1830758" y="2580840"/>
                  </a:lnTo>
                  <a:lnTo>
                    <a:pt x="1867930" y="2561655"/>
                  </a:lnTo>
                  <a:lnTo>
                    <a:pt x="1897213" y="2532379"/>
                  </a:lnTo>
                  <a:lnTo>
                    <a:pt x="1916401" y="2495223"/>
                  </a:lnTo>
                  <a:lnTo>
                    <a:pt x="1923288" y="2452395"/>
                  </a:lnTo>
                  <a:lnTo>
                    <a:pt x="1923288" y="135381"/>
                  </a:lnTo>
                  <a:lnTo>
                    <a:pt x="1916401" y="92529"/>
                  </a:lnTo>
                  <a:lnTo>
                    <a:pt x="1897213" y="55357"/>
                  </a:lnTo>
                  <a:lnTo>
                    <a:pt x="1867930" y="26074"/>
                  </a:lnTo>
                  <a:lnTo>
                    <a:pt x="1830758" y="6886"/>
                  </a:lnTo>
                  <a:lnTo>
                    <a:pt x="1787906" y="0"/>
                  </a:lnTo>
                  <a:close/>
                </a:path>
              </a:pathLst>
            </a:custGeom>
            <a:solidFill>
              <a:srgbClr val="D4E6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5842634" y="1759077"/>
              <a:ext cx="1923414" cy="2588260"/>
            </a:xfrm>
            <a:custGeom>
              <a:avLst/>
              <a:gdLst/>
              <a:ahLst/>
              <a:cxnLst/>
              <a:rect l="l" t="t" r="r" b="b"/>
              <a:pathLst>
                <a:path w="1923415" h="2588260">
                  <a:moveTo>
                    <a:pt x="135381" y="0"/>
                  </a:moveTo>
                  <a:lnTo>
                    <a:pt x="92529" y="6886"/>
                  </a:lnTo>
                  <a:lnTo>
                    <a:pt x="55357" y="26074"/>
                  </a:lnTo>
                  <a:lnTo>
                    <a:pt x="26074" y="55357"/>
                  </a:lnTo>
                  <a:lnTo>
                    <a:pt x="6886" y="92529"/>
                  </a:lnTo>
                  <a:lnTo>
                    <a:pt x="0" y="135381"/>
                  </a:lnTo>
                  <a:lnTo>
                    <a:pt x="0" y="2452395"/>
                  </a:lnTo>
                  <a:lnTo>
                    <a:pt x="6886" y="2495223"/>
                  </a:lnTo>
                  <a:lnTo>
                    <a:pt x="26074" y="2532379"/>
                  </a:lnTo>
                  <a:lnTo>
                    <a:pt x="55357" y="2561655"/>
                  </a:lnTo>
                  <a:lnTo>
                    <a:pt x="92529" y="2580840"/>
                  </a:lnTo>
                  <a:lnTo>
                    <a:pt x="135381" y="2587726"/>
                  </a:lnTo>
                  <a:lnTo>
                    <a:pt x="1787906" y="2587726"/>
                  </a:lnTo>
                  <a:lnTo>
                    <a:pt x="1830758" y="2580840"/>
                  </a:lnTo>
                  <a:lnTo>
                    <a:pt x="1867930" y="2561655"/>
                  </a:lnTo>
                  <a:lnTo>
                    <a:pt x="1897213" y="2532379"/>
                  </a:lnTo>
                  <a:lnTo>
                    <a:pt x="1916401" y="2495223"/>
                  </a:lnTo>
                  <a:lnTo>
                    <a:pt x="1923288" y="2452395"/>
                  </a:lnTo>
                  <a:lnTo>
                    <a:pt x="1923288" y="135381"/>
                  </a:lnTo>
                  <a:lnTo>
                    <a:pt x="1916401" y="92529"/>
                  </a:lnTo>
                  <a:lnTo>
                    <a:pt x="1897213" y="55357"/>
                  </a:lnTo>
                  <a:lnTo>
                    <a:pt x="1867930" y="26074"/>
                  </a:lnTo>
                  <a:lnTo>
                    <a:pt x="1830758" y="6886"/>
                  </a:lnTo>
                  <a:lnTo>
                    <a:pt x="1787906" y="0"/>
                  </a:lnTo>
                  <a:lnTo>
                    <a:pt x="135381" y="0"/>
                  </a:lnTo>
                  <a:close/>
                </a:path>
              </a:pathLst>
            </a:custGeom>
            <a:ln w="19050">
              <a:solidFill>
                <a:srgbClr val="000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5897498" y="1783461"/>
              <a:ext cx="1814830" cy="2473960"/>
            </a:xfrm>
            <a:custGeom>
              <a:avLst/>
              <a:gdLst/>
              <a:ahLst/>
              <a:cxnLst/>
              <a:rect l="l" t="t" r="r" b="b"/>
              <a:pathLst>
                <a:path w="1814829" h="2473960">
                  <a:moveTo>
                    <a:pt x="135381" y="0"/>
                  </a:moveTo>
                  <a:lnTo>
                    <a:pt x="1678940" y="0"/>
                  </a:lnTo>
                  <a:lnTo>
                    <a:pt x="1721792" y="6886"/>
                  </a:lnTo>
                  <a:lnTo>
                    <a:pt x="1758964" y="26074"/>
                  </a:lnTo>
                  <a:lnTo>
                    <a:pt x="1788247" y="55357"/>
                  </a:lnTo>
                  <a:lnTo>
                    <a:pt x="1807435" y="92529"/>
                  </a:lnTo>
                  <a:lnTo>
                    <a:pt x="1814322" y="135381"/>
                  </a:lnTo>
                  <a:lnTo>
                    <a:pt x="1814322" y="2338082"/>
                  </a:lnTo>
                  <a:lnTo>
                    <a:pt x="1807435" y="2380916"/>
                  </a:lnTo>
                  <a:lnTo>
                    <a:pt x="1788247" y="2418077"/>
                  </a:lnTo>
                  <a:lnTo>
                    <a:pt x="1758964" y="2447354"/>
                  </a:lnTo>
                  <a:lnTo>
                    <a:pt x="1721792" y="2466540"/>
                  </a:lnTo>
                  <a:lnTo>
                    <a:pt x="1678940" y="2473426"/>
                  </a:lnTo>
                  <a:lnTo>
                    <a:pt x="135381" y="2473426"/>
                  </a:lnTo>
                  <a:lnTo>
                    <a:pt x="92529" y="2466540"/>
                  </a:lnTo>
                  <a:lnTo>
                    <a:pt x="55357" y="2447354"/>
                  </a:lnTo>
                  <a:lnTo>
                    <a:pt x="26074" y="2418077"/>
                  </a:lnTo>
                  <a:lnTo>
                    <a:pt x="6886" y="2380916"/>
                  </a:lnTo>
                  <a:lnTo>
                    <a:pt x="0" y="2338082"/>
                  </a:lnTo>
                  <a:lnTo>
                    <a:pt x="0" y="135381"/>
                  </a:lnTo>
                  <a:lnTo>
                    <a:pt x="6886" y="92529"/>
                  </a:lnTo>
                  <a:lnTo>
                    <a:pt x="26074" y="55357"/>
                  </a:lnTo>
                  <a:lnTo>
                    <a:pt x="55357" y="26074"/>
                  </a:lnTo>
                  <a:lnTo>
                    <a:pt x="92529" y="6886"/>
                  </a:lnTo>
                  <a:lnTo>
                    <a:pt x="135381" y="0"/>
                  </a:lnTo>
                  <a:close/>
                </a:path>
              </a:pathLst>
            </a:custGeom>
            <a:ln w="19050">
              <a:solidFill>
                <a:srgbClr val="000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5892631" y="1738883"/>
              <a:ext cx="1911350" cy="1012190"/>
            </a:xfrm>
            <a:custGeom>
              <a:avLst/>
              <a:gdLst/>
              <a:ahLst/>
              <a:cxnLst/>
              <a:rect l="l" t="t" r="r" b="b"/>
              <a:pathLst>
                <a:path w="1911350" h="1012189">
                  <a:moveTo>
                    <a:pt x="1911010" y="0"/>
                  </a:moveTo>
                  <a:lnTo>
                    <a:pt x="1845732" y="1777"/>
                  </a:lnTo>
                  <a:lnTo>
                    <a:pt x="110531" y="11683"/>
                  </a:lnTo>
                  <a:lnTo>
                    <a:pt x="84038" y="15938"/>
                  </a:lnTo>
                  <a:lnTo>
                    <a:pt x="32982" y="29432"/>
                  </a:lnTo>
                  <a:lnTo>
                    <a:pt x="0" y="53260"/>
                  </a:lnTo>
                  <a:lnTo>
                    <a:pt x="27727" y="88518"/>
                  </a:lnTo>
                  <a:lnTo>
                    <a:pt x="984545" y="1011935"/>
                  </a:lnTo>
                  <a:lnTo>
                    <a:pt x="1911010" y="0"/>
                  </a:lnTo>
                  <a:close/>
                </a:path>
              </a:pathLst>
            </a:custGeom>
            <a:solidFill>
              <a:srgbClr val="A8C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6048756" y="3068573"/>
              <a:ext cx="1506220" cy="979169"/>
            </a:xfrm>
            <a:custGeom>
              <a:avLst/>
              <a:gdLst/>
              <a:ahLst/>
              <a:cxnLst/>
              <a:rect l="l" t="t" r="r" b="b"/>
              <a:pathLst>
                <a:path w="1506220" h="979170">
                  <a:moveTo>
                    <a:pt x="654558" y="942200"/>
                  </a:moveTo>
                  <a:lnTo>
                    <a:pt x="647319" y="934999"/>
                  </a:lnTo>
                  <a:lnTo>
                    <a:pt x="54356" y="934999"/>
                  </a:lnTo>
                  <a:lnTo>
                    <a:pt x="45339" y="934999"/>
                  </a:lnTo>
                  <a:lnTo>
                    <a:pt x="38100" y="942200"/>
                  </a:lnTo>
                  <a:lnTo>
                    <a:pt x="38100" y="971956"/>
                  </a:lnTo>
                  <a:lnTo>
                    <a:pt x="45339" y="979170"/>
                  </a:lnTo>
                  <a:lnTo>
                    <a:pt x="647319" y="979170"/>
                  </a:lnTo>
                  <a:lnTo>
                    <a:pt x="654558" y="971956"/>
                  </a:lnTo>
                  <a:lnTo>
                    <a:pt x="654558" y="942200"/>
                  </a:lnTo>
                  <a:close/>
                </a:path>
                <a:path w="1506220" h="979170">
                  <a:moveTo>
                    <a:pt x="1505712" y="107061"/>
                  </a:moveTo>
                  <a:lnTo>
                    <a:pt x="1498473" y="99822"/>
                  </a:lnTo>
                  <a:lnTo>
                    <a:pt x="16256" y="99822"/>
                  </a:lnTo>
                  <a:lnTo>
                    <a:pt x="7239" y="99822"/>
                  </a:lnTo>
                  <a:lnTo>
                    <a:pt x="0" y="107061"/>
                  </a:lnTo>
                  <a:lnTo>
                    <a:pt x="0" y="136779"/>
                  </a:lnTo>
                  <a:lnTo>
                    <a:pt x="7239" y="144018"/>
                  </a:lnTo>
                  <a:lnTo>
                    <a:pt x="1498473" y="144018"/>
                  </a:lnTo>
                  <a:lnTo>
                    <a:pt x="1505712" y="136779"/>
                  </a:lnTo>
                  <a:lnTo>
                    <a:pt x="1505712" y="107061"/>
                  </a:lnTo>
                  <a:close/>
                </a:path>
                <a:path w="1506220" h="979170">
                  <a:moveTo>
                    <a:pt x="1505712" y="7239"/>
                  </a:moveTo>
                  <a:lnTo>
                    <a:pt x="1498473" y="0"/>
                  </a:lnTo>
                  <a:lnTo>
                    <a:pt x="16256" y="0"/>
                  </a:lnTo>
                  <a:lnTo>
                    <a:pt x="7239" y="0"/>
                  </a:lnTo>
                  <a:lnTo>
                    <a:pt x="0" y="7239"/>
                  </a:lnTo>
                  <a:lnTo>
                    <a:pt x="0" y="36957"/>
                  </a:lnTo>
                  <a:lnTo>
                    <a:pt x="7239" y="44196"/>
                  </a:lnTo>
                  <a:lnTo>
                    <a:pt x="1498473" y="44196"/>
                  </a:lnTo>
                  <a:lnTo>
                    <a:pt x="1505712" y="36957"/>
                  </a:lnTo>
                  <a:lnTo>
                    <a:pt x="1505712" y="7239"/>
                  </a:lnTo>
                  <a:close/>
                </a:path>
              </a:pathLst>
            </a:custGeom>
            <a:solidFill>
              <a:srgbClr val="000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5" name="object 5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734556" y="4357141"/>
              <a:ext cx="139446" cy="140182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65114" y="485256"/>
              <a:ext cx="3118217" cy="2518547"/>
            </a:xfrm>
            <a:prstGeom prst="rect">
              <a:avLst/>
            </a:prstGeom>
          </p:spPr>
        </p:pic>
        <p:sp>
          <p:nvSpPr>
            <p:cNvPr id="57" name="object 57"/>
            <p:cNvSpPr/>
            <p:nvPr/>
          </p:nvSpPr>
          <p:spPr>
            <a:xfrm>
              <a:off x="5692521" y="1964055"/>
              <a:ext cx="60960" cy="251460"/>
            </a:xfrm>
            <a:custGeom>
              <a:avLst/>
              <a:gdLst/>
              <a:ahLst/>
              <a:cxnLst/>
              <a:rect l="l" t="t" r="r" b="b"/>
              <a:pathLst>
                <a:path w="60960" h="251460">
                  <a:moveTo>
                    <a:pt x="32765" y="0"/>
                  </a:moveTo>
                  <a:lnTo>
                    <a:pt x="29082" y="0"/>
                  </a:lnTo>
                  <a:lnTo>
                    <a:pt x="17627" y="2079"/>
                  </a:lnTo>
                  <a:lnTo>
                    <a:pt x="8397" y="7873"/>
                  </a:lnTo>
                  <a:lnTo>
                    <a:pt x="2240" y="16716"/>
                  </a:lnTo>
                  <a:lnTo>
                    <a:pt x="0" y="27939"/>
                  </a:lnTo>
                  <a:lnTo>
                    <a:pt x="0" y="222631"/>
                  </a:lnTo>
                  <a:lnTo>
                    <a:pt x="2240" y="233993"/>
                  </a:lnTo>
                  <a:lnTo>
                    <a:pt x="8397" y="243141"/>
                  </a:lnTo>
                  <a:lnTo>
                    <a:pt x="17627" y="249241"/>
                  </a:lnTo>
                  <a:lnTo>
                    <a:pt x="29082" y="251459"/>
                  </a:lnTo>
                  <a:lnTo>
                    <a:pt x="32765" y="251459"/>
                  </a:lnTo>
                  <a:lnTo>
                    <a:pt x="43707" y="249241"/>
                  </a:lnTo>
                  <a:lnTo>
                    <a:pt x="52673" y="243141"/>
                  </a:lnTo>
                  <a:lnTo>
                    <a:pt x="58733" y="233993"/>
                  </a:lnTo>
                  <a:lnTo>
                    <a:pt x="60959" y="222631"/>
                  </a:lnTo>
                  <a:lnTo>
                    <a:pt x="60959" y="27939"/>
                  </a:lnTo>
                  <a:lnTo>
                    <a:pt x="58733" y="16716"/>
                  </a:lnTo>
                  <a:lnTo>
                    <a:pt x="52673" y="7874"/>
                  </a:lnTo>
                  <a:lnTo>
                    <a:pt x="43707" y="2079"/>
                  </a:lnTo>
                  <a:lnTo>
                    <a:pt x="32765" y="0"/>
                  </a:lnTo>
                  <a:close/>
                </a:path>
              </a:pathLst>
            </a:custGeom>
            <a:solidFill>
              <a:srgbClr val="A8C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5692521" y="1964055"/>
              <a:ext cx="60960" cy="251460"/>
            </a:xfrm>
            <a:custGeom>
              <a:avLst/>
              <a:gdLst/>
              <a:ahLst/>
              <a:cxnLst/>
              <a:rect l="l" t="t" r="r" b="b"/>
              <a:pathLst>
                <a:path w="60960" h="251460">
                  <a:moveTo>
                    <a:pt x="29082" y="0"/>
                  </a:moveTo>
                  <a:lnTo>
                    <a:pt x="17627" y="2079"/>
                  </a:lnTo>
                  <a:lnTo>
                    <a:pt x="8397" y="7873"/>
                  </a:lnTo>
                  <a:lnTo>
                    <a:pt x="2240" y="16716"/>
                  </a:lnTo>
                  <a:lnTo>
                    <a:pt x="0" y="27939"/>
                  </a:lnTo>
                  <a:lnTo>
                    <a:pt x="0" y="222631"/>
                  </a:lnTo>
                  <a:lnTo>
                    <a:pt x="2240" y="233993"/>
                  </a:lnTo>
                  <a:lnTo>
                    <a:pt x="8397" y="243141"/>
                  </a:lnTo>
                  <a:lnTo>
                    <a:pt x="17627" y="249241"/>
                  </a:lnTo>
                  <a:lnTo>
                    <a:pt x="29082" y="251459"/>
                  </a:lnTo>
                  <a:lnTo>
                    <a:pt x="32765" y="251459"/>
                  </a:lnTo>
                  <a:lnTo>
                    <a:pt x="43707" y="249241"/>
                  </a:lnTo>
                  <a:lnTo>
                    <a:pt x="52673" y="243141"/>
                  </a:lnTo>
                  <a:lnTo>
                    <a:pt x="58733" y="233993"/>
                  </a:lnTo>
                  <a:lnTo>
                    <a:pt x="60959" y="222631"/>
                  </a:lnTo>
                  <a:lnTo>
                    <a:pt x="60959" y="27939"/>
                  </a:lnTo>
                  <a:lnTo>
                    <a:pt x="58733" y="16716"/>
                  </a:lnTo>
                  <a:lnTo>
                    <a:pt x="52673" y="7874"/>
                  </a:lnTo>
                  <a:lnTo>
                    <a:pt x="43707" y="2079"/>
                  </a:lnTo>
                  <a:lnTo>
                    <a:pt x="32765" y="0"/>
                  </a:lnTo>
                  <a:lnTo>
                    <a:pt x="29082" y="0"/>
                  </a:lnTo>
                  <a:close/>
                </a:path>
              </a:pathLst>
            </a:custGeom>
            <a:ln w="19050">
              <a:solidFill>
                <a:srgbClr val="000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5692521" y="2239137"/>
              <a:ext cx="60960" cy="252729"/>
            </a:xfrm>
            <a:custGeom>
              <a:avLst/>
              <a:gdLst/>
              <a:ahLst/>
              <a:cxnLst/>
              <a:rect l="l" t="t" r="r" b="b"/>
              <a:pathLst>
                <a:path w="60960" h="252730">
                  <a:moveTo>
                    <a:pt x="32765" y="0"/>
                  </a:moveTo>
                  <a:lnTo>
                    <a:pt x="29082" y="0"/>
                  </a:lnTo>
                  <a:lnTo>
                    <a:pt x="17627" y="2238"/>
                  </a:lnTo>
                  <a:lnTo>
                    <a:pt x="8397" y="8381"/>
                  </a:lnTo>
                  <a:lnTo>
                    <a:pt x="2240" y="17573"/>
                  </a:lnTo>
                  <a:lnTo>
                    <a:pt x="0" y="28956"/>
                  </a:lnTo>
                  <a:lnTo>
                    <a:pt x="0" y="224155"/>
                  </a:lnTo>
                  <a:lnTo>
                    <a:pt x="2240" y="235023"/>
                  </a:lnTo>
                  <a:lnTo>
                    <a:pt x="8397" y="243951"/>
                  </a:lnTo>
                  <a:lnTo>
                    <a:pt x="17627" y="249997"/>
                  </a:lnTo>
                  <a:lnTo>
                    <a:pt x="29082" y="252221"/>
                  </a:lnTo>
                  <a:lnTo>
                    <a:pt x="32765" y="252221"/>
                  </a:lnTo>
                  <a:lnTo>
                    <a:pt x="43707" y="249997"/>
                  </a:lnTo>
                  <a:lnTo>
                    <a:pt x="52673" y="243951"/>
                  </a:lnTo>
                  <a:lnTo>
                    <a:pt x="58733" y="235023"/>
                  </a:lnTo>
                  <a:lnTo>
                    <a:pt x="60959" y="224155"/>
                  </a:lnTo>
                  <a:lnTo>
                    <a:pt x="60959" y="28956"/>
                  </a:lnTo>
                  <a:lnTo>
                    <a:pt x="58733" y="17573"/>
                  </a:lnTo>
                  <a:lnTo>
                    <a:pt x="52673" y="8381"/>
                  </a:lnTo>
                  <a:lnTo>
                    <a:pt x="43707" y="2238"/>
                  </a:lnTo>
                  <a:lnTo>
                    <a:pt x="32765" y="0"/>
                  </a:lnTo>
                  <a:close/>
                </a:path>
              </a:pathLst>
            </a:custGeom>
            <a:solidFill>
              <a:srgbClr val="A8C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5692521" y="2239137"/>
              <a:ext cx="60960" cy="252729"/>
            </a:xfrm>
            <a:custGeom>
              <a:avLst/>
              <a:gdLst/>
              <a:ahLst/>
              <a:cxnLst/>
              <a:rect l="l" t="t" r="r" b="b"/>
              <a:pathLst>
                <a:path w="60960" h="252730">
                  <a:moveTo>
                    <a:pt x="29082" y="0"/>
                  </a:moveTo>
                  <a:lnTo>
                    <a:pt x="17627" y="2238"/>
                  </a:lnTo>
                  <a:lnTo>
                    <a:pt x="8397" y="8381"/>
                  </a:lnTo>
                  <a:lnTo>
                    <a:pt x="2240" y="17573"/>
                  </a:lnTo>
                  <a:lnTo>
                    <a:pt x="0" y="28956"/>
                  </a:lnTo>
                  <a:lnTo>
                    <a:pt x="0" y="224155"/>
                  </a:lnTo>
                  <a:lnTo>
                    <a:pt x="2240" y="235023"/>
                  </a:lnTo>
                  <a:lnTo>
                    <a:pt x="8397" y="243951"/>
                  </a:lnTo>
                  <a:lnTo>
                    <a:pt x="17627" y="249997"/>
                  </a:lnTo>
                  <a:lnTo>
                    <a:pt x="29082" y="252221"/>
                  </a:lnTo>
                  <a:lnTo>
                    <a:pt x="32765" y="252221"/>
                  </a:lnTo>
                  <a:lnTo>
                    <a:pt x="43707" y="249997"/>
                  </a:lnTo>
                  <a:lnTo>
                    <a:pt x="52673" y="243951"/>
                  </a:lnTo>
                  <a:lnTo>
                    <a:pt x="58733" y="235023"/>
                  </a:lnTo>
                  <a:lnTo>
                    <a:pt x="60959" y="224155"/>
                  </a:lnTo>
                  <a:lnTo>
                    <a:pt x="60959" y="28956"/>
                  </a:lnTo>
                  <a:lnTo>
                    <a:pt x="58733" y="17573"/>
                  </a:lnTo>
                  <a:lnTo>
                    <a:pt x="52673" y="8381"/>
                  </a:lnTo>
                  <a:lnTo>
                    <a:pt x="43707" y="2238"/>
                  </a:lnTo>
                  <a:lnTo>
                    <a:pt x="32765" y="0"/>
                  </a:lnTo>
                  <a:lnTo>
                    <a:pt x="29082" y="0"/>
                  </a:lnTo>
                  <a:close/>
                </a:path>
              </a:pathLst>
            </a:custGeom>
            <a:ln w="19050">
              <a:solidFill>
                <a:srgbClr val="000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1" name="object 6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71320" y="3216402"/>
              <a:ext cx="4271957" cy="1936621"/>
            </a:xfrm>
            <a:prstGeom prst="rect">
              <a:avLst/>
            </a:prstGeom>
          </p:spPr>
        </p:pic>
        <p:sp>
          <p:nvSpPr>
            <p:cNvPr id="62" name="object 62"/>
            <p:cNvSpPr/>
            <p:nvPr/>
          </p:nvSpPr>
          <p:spPr>
            <a:xfrm>
              <a:off x="232410" y="4328197"/>
              <a:ext cx="3337560" cy="570230"/>
            </a:xfrm>
            <a:custGeom>
              <a:avLst/>
              <a:gdLst/>
              <a:ahLst/>
              <a:cxnLst/>
              <a:rect l="l" t="t" r="r" b="b"/>
              <a:pathLst>
                <a:path w="3337560" h="570229">
                  <a:moveTo>
                    <a:pt x="119608" y="5384"/>
                  </a:moveTo>
                  <a:lnTo>
                    <a:pt x="115125" y="0"/>
                  </a:lnTo>
                  <a:lnTo>
                    <a:pt x="11696" y="0"/>
                  </a:lnTo>
                  <a:lnTo>
                    <a:pt x="5397" y="0"/>
                  </a:lnTo>
                  <a:lnTo>
                    <a:pt x="0" y="5384"/>
                  </a:lnTo>
                  <a:lnTo>
                    <a:pt x="0" y="18923"/>
                  </a:lnTo>
                  <a:lnTo>
                    <a:pt x="5397" y="24345"/>
                  </a:lnTo>
                  <a:lnTo>
                    <a:pt x="115125" y="24345"/>
                  </a:lnTo>
                  <a:lnTo>
                    <a:pt x="119608" y="18923"/>
                  </a:lnTo>
                  <a:lnTo>
                    <a:pt x="119608" y="5384"/>
                  </a:lnTo>
                  <a:close/>
                </a:path>
                <a:path w="3337560" h="570229">
                  <a:moveTo>
                    <a:pt x="143992" y="112712"/>
                  </a:moveTo>
                  <a:lnTo>
                    <a:pt x="138620" y="108191"/>
                  </a:lnTo>
                  <a:lnTo>
                    <a:pt x="36080" y="108191"/>
                  </a:lnTo>
                  <a:lnTo>
                    <a:pt x="29781" y="108191"/>
                  </a:lnTo>
                  <a:lnTo>
                    <a:pt x="24409" y="112712"/>
                  </a:lnTo>
                  <a:lnTo>
                    <a:pt x="24409" y="127254"/>
                  </a:lnTo>
                  <a:lnTo>
                    <a:pt x="29781" y="131787"/>
                  </a:lnTo>
                  <a:lnTo>
                    <a:pt x="138620" y="131787"/>
                  </a:lnTo>
                  <a:lnTo>
                    <a:pt x="143992" y="127254"/>
                  </a:lnTo>
                  <a:lnTo>
                    <a:pt x="143992" y="112712"/>
                  </a:lnTo>
                  <a:close/>
                </a:path>
                <a:path w="3337560" h="570229">
                  <a:moveTo>
                    <a:pt x="203428" y="53390"/>
                  </a:moveTo>
                  <a:lnTo>
                    <a:pt x="198945" y="47993"/>
                  </a:lnTo>
                  <a:lnTo>
                    <a:pt x="95516" y="47993"/>
                  </a:lnTo>
                  <a:lnTo>
                    <a:pt x="89217" y="47993"/>
                  </a:lnTo>
                  <a:lnTo>
                    <a:pt x="83820" y="53390"/>
                  </a:lnTo>
                  <a:lnTo>
                    <a:pt x="83820" y="66916"/>
                  </a:lnTo>
                  <a:lnTo>
                    <a:pt x="89217" y="72326"/>
                  </a:lnTo>
                  <a:lnTo>
                    <a:pt x="198945" y="72326"/>
                  </a:lnTo>
                  <a:lnTo>
                    <a:pt x="203428" y="66916"/>
                  </a:lnTo>
                  <a:lnTo>
                    <a:pt x="203428" y="53390"/>
                  </a:lnTo>
                  <a:close/>
                </a:path>
                <a:path w="3337560" h="570229">
                  <a:moveTo>
                    <a:pt x="1196340" y="443534"/>
                  </a:moveTo>
                  <a:lnTo>
                    <a:pt x="1191768" y="438137"/>
                  </a:lnTo>
                  <a:lnTo>
                    <a:pt x="1087755" y="438137"/>
                  </a:lnTo>
                  <a:lnTo>
                    <a:pt x="1081405" y="438137"/>
                  </a:lnTo>
                  <a:lnTo>
                    <a:pt x="1075944" y="443534"/>
                  </a:lnTo>
                  <a:lnTo>
                    <a:pt x="1075944" y="457073"/>
                  </a:lnTo>
                  <a:lnTo>
                    <a:pt x="1081405" y="462495"/>
                  </a:lnTo>
                  <a:lnTo>
                    <a:pt x="1191768" y="462495"/>
                  </a:lnTo>
                  <a:lnTo>
                    <a:pt x="1196340" y="457073"/>
                  </a:lnTo>
                  <a:lnTo>
                    <a:pt x="1196340" y="443534"/>
                  </a:lnTo>
                  <a:close/>
                </a:path>
                <a:path w="3337560" h="570229">
                  <a:moveTo>
                    <a:pt x="1220724" y="550862"/>
                  </a:moveTo>
                  <a:lnTo>
                    <a:pt x="1215263" y="546341"/>
                  </a:lnTo>
                  <a:lnTo>
                    <a:pt x="1112139" y="546341"/>
                  </a:lnTo>
                  <a:lnTo>
                    <a:pt x="1105789" y="546341"/>
                  </a:lnTo>
                  <a:lnTo>
                    <a:pt x="1100328" y="550862"/>
                  </a:lnTo>
                  <a:lnTo>
                    <a:pt x="1100328" y="565404"/>
                  </a:lnTo>
                  <a:lnTo>
                    <a:pt x="1105789" y="569937"/>
                  </a:lnTo>
                  <a:lnTo>
                    <a:pt x="1215263" y="569937"/>
                  </a:lnTo>
                  <a:lnTo>
                    <a:pt x="1220724" y="565404"/>
                  </a:lnTo>
                  <a:lnTo>
                    <a:pt x="1220724" y="550862"/>
                  </a:lnTo>
                  <a:close/>
                </a:path>
                <a:path w="3337560" h="570229">
                  <a:moveTo>
                    <a:pt x="1280160" y="491540"/>
                  </a:moveTo>
                  <a:lnTo>
                    <a:pt x="1275588" y="486143"/>
                  </a:lnTo>
                  <a:lnTo>
                    <a:pt x="1171575" y="486143"/>
                  </a:lnTo>
                  <a:lnTo>
                    <a:pt x="1165225" y="486143"/>
                  </a:lnTo>
                  <a:lnTo>
                    <a:pt x="1159764" y="491540"/>
                  </a:lnTo>
                  <a:lnTo>
                    <a:pt x="1159764" y="505066"/>
                  </a:lnTo>
                  <a:lnTo>
                    <a:pt x="1165225" y="510476"/>
                  </a:lnTo>
                  <a:lnTo>
                    <a:pt x="1275588" y="510476"/>
                  </a:lnTo>
                  <a:lnTo>
                    <a:pt x="1280160" y="505066"/>
                  </a:lnTo>
                  <a:lnTo>
                    <a:pt x="1280160" y="491540"/>
                  </a:lnTo>
                  <a:close/>
                </a:path>
                <a:path w="3337560" h="570229">
                  <a:moveTo>
                    <a:pt x="2186940" y="62534"/>
                  </a:moveTo>
                  <a:lnTo>
                    <a:pt x="2182368" y="57137"/>
                  </a:lnTo>
                  <a:lnTo>
                    <a:pt x="2078355" y="57137"/>
                  </a:lnTo>
                  <a:lnTo>
                    <a:pt x="2072005" y="57137"/>
                  </a:lnTo>
                  <a:lnTo>
                    <a:pt x="2066544" y="62534"/>
                  </a:lnTo>
                  <a:lnTo>
                    <a:pt x="2066544" y="76073"/>
                  </a:lnTo>
                  <a:lnTo>
                    <a:pt x="2072005" y="81495"/>
                  </a:lnTo>
                  <a:lnTo>
                    <a:pt x="2182368" y="81495"/>
                  </a:lnTo>
                  <a:lnTo>
                    <a:pt x="2186940" y="76073"/>
                  </a:lnTo>
                  <a:lnTo>
                    <a:pt x="2186940" y="62534"/>
                  </a:lnTo>
                  <a:close/>
                </a:path>
                <a:path w="3337560" h="570229">
                  <a:moveTo>
                    <a:pt x="2211324" y="169862"/>
                  </a:moveTo>
                  <a:lnTo>
                    <a:pt x="2205863" y="165341"/>
                  </a:lnTo>
                  <a:lnTo>
                    <a:pt x="2102739" y="165341"/>
                  </a:lnTo>
                  <a:lnTo>
                    <a:pt x="2096389" y="165341"/>
                  </a:lnTo>
                  <a:lnTo>
                    <a:pt x="2090928" y="169862"/>
                  </a:lnTo>
                  <a:lnTo>
                    <a:pt x="2090928" y="184404"/>
                  </a:lnTo>
                  <a:lnTo>
                    <a:pt x="2096389" y="188937"/>
                  </a:lnTo>
                  <a:lnTo>
                    <a:pt x="2205863" y="188937"/>
                  </a:lnTo>
                  <a:lnTo>
                    <a:pt x="2211324" y="184404"/>
                  </a:lnTo>
                  <a:lnTo>
                    <a:pt x="2211324" y="169862"/>
                  </a:lnTo>
                  <a:close/>
                </a:path>
                <a:path w="3337560" h="570229">
                  <a:moveTo>
                    <a:pt x="2270760" y="110540"/>
                  </a:moveTo>
                  <a:lnTo>
                    <a:pt x="2266188" y="105143"/>
                  </a:lnTo>
                  <a:lnTo>
                    <a:pt x="2162175" y="105143"/>
                  </a:lnTo>
                  <a:lnTo>
                    <a:pt x="2155825" y="105143"/>
                  </a:lnTo>
                  <a:lnTo>
                    <a:pt x="2150364" y="110540"/>
                  </a:lnTo>
                  <a:lnTo>
                    <a:pt x="2150364" y="124066"/>
                  </a:lnTo>
                  <a:lnTo>
                    <a:pt x="2155825" y="129476"/>
                  </a:lnTo>
                  <a:lnTo>
                    <a:pt x="2266188" y="129476"/>
                  </a:lnTo>
                  <a:lnTo>
                    <a:pt x="2270760" y="124066"/>
                  </a:lnTo>
                  <a:lnTo>
                    <a:pt x="2270760" y="110540"/>
                  </a:lnTo>
                  <a:close/>
                </a:path>
                <a:path w="3337560" h="570229">
                  <a:moveTo>
                    <a:pt x="3253740" y="443534"/>
                  </a:moveTo>
                  <a:lnTo>
                    <a:pt x="3249168" y="438137"/>
                  </a:lnTo>
                  <a:lnTo>
                    <a:pt x="3145155" y="438137"/>
                  </a:lnTo>
                  <a:lnTo>
                    <a:pt x="3138805" y="438137"/>
                  </a:lnTo>
                  <a:lnTo>
                    <a:pt x="3133344" y="443534"/>
                  </a:lnTo>
                  <a:lnTo>
                    <a:pt x="3133344" y="457073"/>
                  </a:lnTo>
                  <a:lnTo>
                    <a:pt x="3138805" y="462495"/>
                  </a:lnTo>
                  <a:lnTo>
                    <a:pt x="3249168" y="462495"/>
                  </a:lnTo>
                  <a:lnTo>
                    <a:pt x="3253740" y="457073"/>
                  </a:lnTo>
                  <a:lnTo>
                    <a:pt x="3253740" y="443534"/>
                  </a:lnTo>
                  <a:close/>
                </a:path>
                <a:path w="3337560" h="570229">
                  <a:moveTo>
                    <a:pt x="3278124" y="550862"/>
                  </a:moveTo>
                  <a:lnTo>
                    <a:pt x="3272663" y="546341"/>
                  </a:lnTo>
                  <a:lnTo>
                    <a:pt x="3169539" y="546341"/>
                  </a:lnTo>
                  <a:lnTo>
                    <a:pt x="3163189" y="546341"/>
                  </a:lnTo>
                  <a:lnTo>
                    <a:pt x="3157728" y="550862"/>
                  </a:lnTo>
                  <a:lnTo>
                    <a:pt x="3157728" y="565404"/>
                  </a:lnTo>
                  <a:lnTo>
                    <a:pt x="3163189" y="569937"/>
                  </a:lnTo>
                  <a:lnTo>
                    <a:pt x="3272663" y="569937"/>
                  </a:lnTo>
                  <a:lnTo>
                    <a:pt x="3278124" y="565404"/>
                  </a:lnTo>
                  <a:lnTo>
                    <a:pt x="3278124" y="550862"/>
                  </a:lnTo>
                  <a:close/>
                </a:path>
                <a:path w="3337560" h="570229">
                  <a:moveTo>
                    <a:pt x="3337560" y="491540"/>
                  </a:moveTo>
                  <a:lnTo>
                    <a:pt x="3332988" y="486143"/>
                  </a:lnTo>
                  <a:lnTo>
                    <a:pt x="3228975" y="486143"/>
                  </a:lnTo>
                  <a:lnTo>
                    <a:pt x="3222625" y="486143"/>
                  </a:lnTo>
                  <a:lnTo>
                    <a:pt x="3217164" y="491540"/>
                  </a:lnTo>
                  <a:lnTo>
                    <a:pt x="3217164" y="505066"/>
                  </a:lnTo>
                  <a:lnTo>
                    <a:pt x="3222625" y="510476"/>
                  </a:lnTo>
                  <a:lnTo>
                    <a:pt x="3332988" y="510476"/>
                  </a:lnTo>
                  <a:lnTo>
                    <a:pt x="3337560" y="505066"/>
                  </a:lnTo>
                  <a:lnTo>
                    <a:pt x="3337560" y="491540"/>
                  </a:lnTo>
                  <a:close/>
                </a:path>
              </a:pathLst>
            </a:custGeom>
            <a:solidFill>
              <a:srgbClr val="000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3" name="object 63"/>
          <p:cNvSpPr txBox="1">
            <a:spLocks noGrp="1"/>
          </p:cNvSpPr>
          <p:nvPr>
            <p:ph type="title"/>
          </p:nvPr>
        </p:nvSpPr>
        <p:spPr>
          <a:xfrm>
            <a:off x="310387" y="675894"/>
            <a:ext cx="7921879" cy="6997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dirty="0"/>
              <a:t>ОТБОРОЧНЫЙ</a:t>
            </a:r>
            <a:r>
              <a:rPr sz="3000" spc="275" dirty="0"/>
              <a:t> </a:t>
            </a:r>
            <a:r>
              <a:rPr sz="3000" dirty="0"/>
              <a:t>ЭТАП</a:t>
            </a:r>
            <a:r>
              <a:rPr sz="3000" spc="280" dirty="0"/>
              <a:t> </a:t>
            </a:r>
            <a:r>
              <a:rPr sz="3000" spc="-5" dirty="0"/>
              <a:t>(до</a:t>
            </a:r>
            <a:r>
              <a:rPr sz="3000" spc="254" dirty="0"/>
              <a:t> </a:t>
            </a:r>
            <a:r>
              <a:rPr sz="3000" dirty="0"/>
              <a:t>18</a:t>
            </a:r>
            <a:r>
              <a:rPr sz="3000" spc="280" dirty="0"/>
              <a:t> </a:t>
            </a:r>
            <a:r>
              <a:rPr sz="3000" spc="-10" dirty="0"/>
              <a:t>сентября):</a:t>
            </a:r>
            <a:endParaRPr sz="3000" dirty="0"/>
          </a:p>
          <a:p>
            <a:pPr marL="30480">
              <a:lnSpc>
                <a:spcPct val="100000"/>
              </a:lnSpc>
              <a:spcBef>
                <a:spcPts val="25"/>
              </a:spcBef>
            </a:pPr>
            <a:r>
              <a:rPr sz="1400" spc="-5" dirty="0"/>
              <a:t>куда</a:t>
            </a:r>
            <a:r>
              <a:rPr sz="1400" spc="120" dirty="0"/>
              <a:t> </a:t>
            </a:r>
            <a:r>
              <a:rPr sz="1400" spc="-5" dirty="0"/>
              <a:t>отбираете?</a:t>
            </a:r>
            <a:endParaRPr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40529" y="1311655"/>
            <a:ext cx="4389120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748665">
              <a:lnSpc>
                <a:spcPct val="100000"/>
              </a:lnSpc>
              <a:spcBef>
                <a:spcPts val="100"/>
              </a:spcBef>
            </a:pPr>
            <a:r>
              <a:rPr sz="2400" spc="-5" dirty="0"/>
              <a:t>После</a:t>
            </a:r>
            <a:r>
              <a:rPr sz="2400" spc="220" dirty="0"/>
              <a:t> </a:t>
            </a:r>
            <a:r>
              <a:rPr sz="2400" spc="-5" dirty="0"/>
              <a:t>проверки</a:t>
            </a:r>
            <a:r>
              <a:rPr sz="2400" spc="210" dirty="0"/>
              <a:t> </a:t>
            </a:r>
            <a:r>
              <a:rPr sz="2400" dirty="0"/>
              <a:t>команды </a:t>
            </a:r>
            <a:r>
              <a:rPr sz="2400" spc="-395" dirty="0"/>
              <a:t> </a:t>
            </a:r>
            <a:r>
              <a:rPr sz="2400" dirty="0"/>
              <a:t>с</a:t>
            </a:r>
            <a:r>
              <a:rPr sz="2400" spc="5" dirty="0"/>
              <a:t> </a:t>
            </a:r>
            <a:r>
              <a:rPr sz="2400" spc="-5" dirty="0"/>
              <a:t>лучшими</a:t>
            </a:r>
            <a:r>
              <a:rPr sz="2400" dirty="0"/>
              <a:t> </a:t>
            </a:r>
            <a:r>
              <a:rPr sz="2400" spc="-10" dirty="0"/>
              <a:t>проектными </a:t>
            </a:r>
            <a:r>
              <a:rPr sz="2400" spc="-5" dirty="0"/>
              <a:t> </a:t>
            </a:r>
            <a:r>
              <a:rPr sz="2400" dirty="0"/>
              <a:t>решениями</a:t>
            </a:r>
            <a:r>
              <a:rPr sz="2400" spc="235" dirty="0"/>
              <a:t> </a:t>
            </a:r>
            <a:r>
              <a:rPr sz="2400" spc="-5" dirty="0"/>
              <a:t>получат</a:t>
            </a:r>
            <a:endParaRPr sz="2400"/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spc="-5" dirty="0"/>
              <a:t>приглашени</a:t>
            </a:r>
            <a:r>
              <a:rPr sz="2400" dirty="0"/>
              <a:t>е </a:t>
            </a:r>
            <a:r>
              <a:rPr sz="2400" spc="-155" dirty="0"/>
              <a:t> </a:t>
            </a:r>
            <a:r>
              <a:rPr sz="2400" b="1" spc="-180" dirty="0">
                <a:latin typeface="Tahoma"/>
                <a:cs typeface="Tahoma"/>
              </a:rPr>
              <a:t>н</a:t>
            </a:r>
            <a:r>
              <a:rPr sz="2400" b="1" spc="-165" dirty="0">
                <a:latin typeface="Tahoma"/>
                <a:cs typeface="Tahoma"/>
              </a:rPr>
              <a:t>а</a:t>
            </a:r>
            <a:r>
              <a:rPr sz="2400" b="1" spc="-60" dirty="0">
                <a:latin typeface="Tahoma"/>
                <a:cs typeface="Tahoma"/>
              </a:rPr>
              <a:t> </a:t>
            </a:r>
            <a:r>
              <a:rPr sz="2400" b="1" spc="-204" dirty="0">
                <a:latin typeface="Tahoma"/>
                <a:cs typeface="Tahoma"/>
              </a:rPr>
              <a:t>очный</a:t>
            </a:r>
            <a:r>
              <a:rPr sz="2400" b="1" spc="-50" dirty="0">
                <a:latin typeface="Tahoma"/>
                <a:cs typeface="Tahoma"/>
              </a:rPr>
              <a:t> </a:t>
            </a:r>
            <a:r>
              <a:rPr sz="2400" b="1" spc="-229" dirty="0">
                <a:latin typeface="Tahoma"/>
                <a:cs typeface="Tahoma"/>
              </a:rPr>
              <a:t>финал!</a:t>
            </a:r>
            <a:endParaRPr sz="24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04672" y="268859"/>
            <a:ext cx="8535035" cy="4606290"/>
            <a:chOff x="304672" y="268859"/>
            <a:chExt cx="8535035" cy="4606290"/>
          </a:xfrm>
        </p:grpSpPr>
        <p:sp>
          <p:nvSpPr>
            <p:cNvPr id="3" name="object 3"/>
            <p:cNvSpPr/>
            <p:nvPr/>
          </p:nvSpPr>
          <p:spPr>
            <a:xfrm>
              <a:off x="319277" y="283464"/>
              <a:ext cx="8505825" cy="4577080"/>
            </a:xfrm>
            <a:custGeom>
              <a:avLst/>
              <a:gdLst/>
              <a:ahLst/>
              <a:cxnLst/>
              <a:rect l="l" t="t" r="r" b="b"/>
              <a:pathLst>
                <a:path w="8505825" h="4577080">
                  <a:moveTo>
                    <a:pt x="8349996" y="0"/>
                  </a:moveTo>
                  <a:lnTo>
                    <a:pt x="155422" y="0"/>
                  </a:lnTo>
                  <a:lnTo>
                    <a:pt x="106296" y="7924"/>
                  </a:lnTo>
                  <a:lnTo>
                    <a:pt x="63631" y="29992"/>
                  </a:lnTo>
                  <a:lnTo>
                    <a:pt x="29987" y="63642"/>
                  </a:lnTo>
                  <a:lnTo>
                    <a:pt x="7923" y="106314"/>
                  </a:lnTo>
                  <a:lnTo>
                    <a:pt x="0" y="155448"/>
                  </a:lnTo>
                  <a:lnTo>
                    <a:pt x="0" y="4421149"/>
                  </a:lnTo>
                  <a:lnTo>
                    <a:pt x="7923" y="4470275"/>
                  </a:lnTo>
                  <a:lnTo>
                    <a:pt x="29987" y="4512940"/>
                  </a:lnTo>
                  <a:lnTo>
                    <a:pt x="63631" y="4546584"/>
                  </a:lnTo>
                  <a:lnTo>
                    <a:pt x="106296" y="4568648"/>
                  </a:lnTo>
                  <a:lnTo>
                    <a:pt x="155422" y="4576572"/>
                  </a:lnTo>
                  <a:lnTo>
                    <a:pt x="8349996" y="4576572"/>
                  </a:lnTo>
                  <a:lnTo>
                    <a:pt x="8399129" y="4568648"/>
                  </a:lnTo>
                  <a:lnTo>
                    <a:pt x="8441801" y="4546584"/>
                  </a:lnTo>
                  <a:lnTo>
                    <a:pt x="8475451" y="4512940"/>
                  </a:lnTo>
                  <a:lnTo>
                    <a:pt x="8497519" y="4470275"/>
                  </a:lnTo>
                  <a:lnTo>
                    <a:pt x="8505444" y="4421149"/>
                  </a:lnTo>
                  <a:lnTo>
                    <a:pt x="8505444" y="155448"/>
                  </a:lnTo>
                  <a:lnTo>
                    <a:pt x="8497519" y="106314"/>
                  </a:lnTo>
                  <a:lnTo>
                    <a:pt x="8475451" y="63642"/>
                  </a:lnTo>
                  <a:lnTo>
                    <a:pt x="8441801" y="29992"/>
                  </a:lnTo>
                  <a:lnTo>
                    <a:pt x="8399129" y="7924"/>
                  </a:lnTo>
                  <a:lnTo>
                    <a:pt x="8349996" y="0"/>
                  </a:lnTo>
                  <a:close/>
                </a:path>
              </a:pathLst>
            </a:custGeom>
            <a:solidFill>
              <a:srgbClr val="4B63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19277" y="283464"/>
              <a:ext cx="8505825" cy="4577080"/>
            </a:xfrm>
            <a:custGeom>
              <a:avLst/>
              <a:gdLst/>
              <a:ahLst/>
              <a:cxnLst/>
              <a:rect l="l" t="t" r="r" b="b"/>
              <a:pathLst>
                <a:path w="8505825" h="4577080">
                  <a:moveTo>
                    <a:pt x="8505444" y="155448"/>
                  </a:moveTo>
                  <a:lnTo>
                    <a:pt x="8497519" y="106314"/>
                  </a:lnTo>
                  <a:lnTo>
                    <a:pt x="8475451" y="63642"/>
                  </a:lnTo>
                  <a:lnTo>
                    <a:pt x="8441801" y="29992"/>
                  </a:lnTo>
                  <a:lnTo>
                    <a:pt x="8399129" y="7924"/>
                  </a:lnTo>
                  <a:lnTo>
                    <a:pt x="8349996" y="0"/>
                  </a:lnTo>
                  <a:lnTo>
                    <a:pt x="155422" y="0"/>
                  </a:lnTo>
                  <a:lnTo>
                    <a:pt x="106296" y="7924"/>
                  </a:lnTo>
                  <a:lnTo>
                    <a:pt x="63631" y="29992"/>
                  </a:lnTo>
                  <a:lnTo>
                    <a:pt x="29987" y="63642"/>
                  </a:lnTo>
                  <a:lnTo>
                    <a:pt x="7923" y="106314"/>
                  </a:lnTo>
                  <a:lnTo>
                    <a:pt x="0" y="155448"/>
                  </a:lnTo>
                  <a:lnTo>
                    <a:pt x="0" y="4421149"/>
                  </a:lnTo>
                  <a:lnTo>
                    <a:pt x="7923" y="4470275"/>
                  </a:lnTo>
                  <a:lnTo>
                    <a:pt x="29987" y="4512940"/>
                  </a:lnTo>
                  <a:lnTo>
                    <a:pt x="63631" y="4546584"/>
                  </a:lnTo>
                  <a:lnTo>
                    <a:pt x="106296" y="4568648"/>
                  </a:lnTo>
                  <a:lnTo>
                    <a:pt x="155422" y="4576572"/>
                  </a:lnTo>
                  <a:lnTo>
                    <a:pt x="8349996" y="4576572"/>
                  </a:lnTo>
                  <a:lnTo>
                    <a:pt x="8399129" y="4568648"/>
                  </a:lnTo>
                  <a:lnTo>
                    <a:pt x="8441801" y="4546584"/>
                  </a:lnTo>
                  <a:lnTo>
                    <a:pt x="8475451" y="4512940"/>
                  </a:lnTo>
                  <a:lnTo>
                    <a:pt x="8497519" y="4470275"/>
                  </a:lnTo>
                  <a:lnTo>
                    <a:pt x="8505444" y="4421149"/>
                  </a:lnTo>
                  <a:lnTo>
                    <a:pt x="8505444" y="155448"/>
                  </a:lnTo>
                  <a:close/>
                </a:path>
              </a:pathLst>
            </a:custGeom>
            <a:ln w="28956">
              <a:solidFill>
                <a:srgbClr val="000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94943" y="580643"/>
              <a:ext cx="7754620" cy="3982720"/>
            </a:xfrm>
            <a:custGeom>
              <a:avLst/>
              <a:gdLst/>
              <a:ahLst/>
              <a:cxnLst/>
              <a:rect l="l" t="t" r="r" b="b"/>
              <a:pathLst>
                <a:path w="7754620" h="3982720">
                  <a:moveTo>
                    <a:pt x="7618857" y="0"/>
                  </a:moveTo>
                  <a:lnTo>
                    <a:pt x="135242" y="0"/>
                  </a:lnTo>
                  <a:lnTo>
                    <a:pt x="92496" y="6897"/>
                  </a:lnTo>
                  <a:lnTo>
                    <a:pt x="55371" y="26103"/>
                  </a:lnTo>
                  <a:lnTo>
                    <a:pt x="26094" y="55385"/>
                  </a:lnTo>
                  <a:lnTo>
                    <a:pt x="6895" y="92512"/>
                  </a:lnTo>
                  <a:lnTo>
                    <a:pt x="0" y="135254"/>
                  </a:lnTo>
                  <a:lnTo>
                    <a:pt x="0" y="3846969"/>
                  </a:lnTo>
                  <a:lnTo>
                    <a:pt x="6895" y="3889715"/>
                  </a:lnTo>
                  <a:lnTo>
                    <a:pt x="26094" y="3926840"/>
                  </a:lnTo>
                  <a:lnTo>
                    <a:pt x="55371" y="3956117"/>
                  </a:lnTo>
                  <a:lnTo>
                    <a:pt x="92496" y="3975316"/>
                  </a:lnTo>
                  <a:lnTo>
                    <a:pt x="135242" y="3982211"/>
                  </a:lnTo>
                  <a:lnTo>
                    <a:pt x="7618857" y="3982211"/>
                  </a:lnTo>
                  <a:lnTo>
                    <a:pt x="7661599" y="3975316"/>
                  </a:lnTo>
                  <a:lnTo>
                    <a:pt x="7698726" y="3956117"/>
                  </a:lnTo>
                  <a:lnTo>
                    <a:pt x="7728008" y="3926840"/>
                  </a:lnTo>
                  <a:lnTo>
                    <a:pt x="7747214" y="3889715"/>
                  </a:lnTo>
                  <a:lnTo>
                    <a:pt x="7754111" y="3846969"/>
                  </a:lnTo>
                  <a:lnTo>
                    <a:pt x="7754111" y="135254"/>
                  </a:lnTo>
                  <a:lnTo>
                    <a:pt x="7747214" y="92512"/>
                  </a:lnTo>
                  <a:lnTo>
                    <a:pt x="7728008" y="55385"/>
                  </a:lnTo>
                  <a:lnTo>
                    <a:pt x="7698726" y="26103"/>
                  </a:lnTo>
                  <a:lnTo>
                    <a:pt x="7661599" y="6897"/>
                  </a:lnTo>
                  <a:lnTo>
                    <a:pt x="7618857" y="0"/>
                  </a:lnTo>
                  <a:close/>
                </a:path>
              </a:pathLst>
            </a:custGeom>
            <a:solidFill>
              <a:srgbClr val="D4E6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94943" y="580643"/>
              <a:ext cx="7754620" cy="3982720"/>
            </a:xfrm>
            <a:custGeom>
              <a:avLst/>
              <a:gdLst/>
              <a:ahLst/>
              <a:cxnLst/>
              <a:rect l="l" t="t" r="r" b="b"/>
              <a:pathLst>
                <a:path w="7754620" h="3982720">
                  <a:moveTo>
                    <a:pt x="0" y="3846969"/>
                  </a:moveTo>
                  <a:lnTo>
                    <a:pt x="6895" y="3889715"/>
                  </a:lnTo>
                  <a:lnTo>
                    <a:pt x="26094" y="3926840"/>
                  </a:lnTo>
                  <a:lnTo>
                    <a:pt x="55371" y="3956117"/>
                  </a:lnTo>
                  <a:lnTo>
                    <a:pt x="92496" y="3975316"/>
                  </a:lnTo>
                  <a:lnTo>
                    <a:pt x="135242" y="3982211"/>
                  </a:lnTo>
                  <a:lnTo>
                    <a:pt x="7618857" y="3982211"/>
                  </a:lnTo>
                  <a:lnTo>
                    <a:pt x="7661599" y="3975316"/>
                  </a:lnTo>
                  <a:lnTo>
                    <a:pt x="7698726" y="3956117"/>
                  </a:lnTo>
                  <a:lnTo>
                    <a:pt x="7728008" y="3926840"/>
                  </a:lnTo>
                  <a:lnTo>
                    <a:pt x="7747214" y="3889715"/>
                  </a:lnTo>
                  <a:lnTo>
                    <a:pt x="7754111" y="3846969"/>
                  </a:lnTo>
                  <a:lnTo>
                    <a:pt x="7754111" y="135254"/>
                  </a:lnTo>
                  <a:lnTo>
                    <a:pt x="7747214" y="92512"/>
                  </a:lnTo>
                  <a:lnTo>
                    <a:pt x="7728008" y="55385"/>
                  </a:lnTo>
                  <a:lnTo>
                    <a:pt x="7698726" y="26103"/>
                  </a:lnTo>
                  <a:lnTo>
                    <a:pt x="7661599" y="6897"/>
                  </a:lnTo>
                  <a:lnTo>
                    <a:pt x="7618857" y="0"/>
                  </a:lnTo>
                  <a:lnTo>
                    <a:pt x="135242" y="0"/>
                  </a:lnTo>
                  <a:lnTo>
                    <a:pt x="92496" y="6897"/>
                  </a:lnTo>
                  <a:lnTo>
                    <a:pt x="55371" y="26103"/>
                  </a:lnTo>
                  <a:lnTo>
                    <a:pt x="26094" y="55385"/>
                  </a:lnTo>
                  <a:lnTo>
                    <a:pt x="6895" y="92512"/>
                  </a:lnTo>
                  <a:lnTo>
                    <a:pt x="0" y="135254"/>
                  </a:lnTo>
                  <a:lnTo>
                    <a:pt x="0" y="3846969"/>
                  </a:lnTo>
                  <a:close/>
                </a:path>
              </a:pathLst>
            </a:custGeom>
            <a:ln w="28956">
              <a:solidFill>
                <a:srgbClr val="000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305890" y="298703"/>
              <a:ext cx="2204720" cy="1202055"/>
            </a:xfrm>
            <a:custGeom>
              <a:avLst/>
              <a:gdLst/>
              <a:ahLst/>
              <a:cxnLst/>
              <a:rect l="l" t="t" r="r" b="b"/>
              <a:pathLst>
                <a:path w="2204720" h="1202055">
                  <a:moveTo>
                    <a:pt x="1594154" y="0"/>
                  </a:moveTo>
                  <a:lnTo>
                    <a:pt x="1282496" y="0"/>
                  </a:lnTo>
                  <a:lnTo>
                    <a:pt x="32435" y="1033399"/>
                  </a:lnTo>
                  <a:lnTo>
                    <a:pt x="9728" y="1064437"/>
                  </a:lnTo>
                  <a:lnTo>
                    <a:pt x="0" y="1101191"/>
                  </a:lnTo>
                  <a:lnTo>
                    <a:pt x="6477" y="1137412"/>
                  </a:lnTo>
                  <a:lnTo>
                    <a:pt x="44983" y="1181354"/>
                  </a:lnTo>
                  <a:lnTo>
                    <a:pt x="63182" y="1192263"/>
                  </a:lnTo>
                  <a:lnTo>
                    <a:pt x="84061" y="1199159"/>
                  </a:lnTo>
                  <a:lnTo>
                    <a:pt x="104698" y="1201547"/>
                  </a:lnTo>
                  <a:lnTo>
                    <a:pt x="122072" y="1201178"/>
                  </a:lnTo>
                  <a:lnTo>
                    <a:pt x="139712" y="1198562"/>
                  </a:lnTo>
                  <a:lnTo>
                    <a:pt x="157873" y="1191475"/>
                  </a:lnTo>
                  <a:lnTo>
                    <a:pt x="176834" y="1177671"/>
                  </a:lnTo>
                  <a:lnTo>
                    <a:pt x="1594154" y="0"/>
                  </a:lnTo>
                  <a:close/>
                </a:path>
                <a:path w="2204720" h="1202055">
                  <a:moveTo>
                    <a:pt x="2204643" y="0"/>
                  </a:moveTo>
                  <a:lnTo>
                    <a:pt x="1943785" y="0"/>
                  </a:lnTo>
                  <a:lnTo>
                    <a:pt x="897686" y="855853"/>
                  </a:lnTo>
                  <a:lnTo>
                    <a:pt x="878674" y="881519"/>
                  </a:lnTo>
                  <a:lnTo>
                    <a:pt x="870534" y="911961"/>
                  </a:lnTo>
                  <a:lnTo>
                    <a:pt x="875969" y="941971"/>
                  </a:lnTo>
                  <a:lnTo>
                    <a:pt x="908202" y="978357"/>
                  </a:lnTo>
                  <a:lnTo>
                    <a:pt x="923429" y="987425"/>
                  </a:lnTo>
                  <a:lnTo>
                    <a:pt x="940904" y="993178"/>
                  </a:lnTo>
                  <a:lnTo>
                    <a:pt x="958138" y="995172"/>
                  </a:lnTo>
                  <a:lnTo>
                    <a:pt x="972654" y="994867"/>
                  </a:lnTo>
                  <a:lnTo>
                    <a:pt x="987412" y="992682"/>
                  </a:lnTo>
                  <a:lnTo>
                    <a:pt x="1002639" y="986764"/>
                  </a:lnTo>
                  <a:lnTo>
                    <a:pt x="1018590" y="975233"/>
                  </a:lnTo>
                  <a:lnTo>
                    <a:pt x="2204643" y="0"/>
                  </a:lnTo>
                  <a:close/>
                </a:path>
              </a:pathLst>
            </a:custGeom>
            <a:solidFill>
              <a:srgbClr val="FFFFFF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284726" y="374904"/>
              <a:ext cx="574675" cy="114300"/>
            </a:xfrm>
            <a:custGeom>
              <a:avLst/>
              <a:gdLst/>
              <a:ahLst/>
              <a:cxnLst/>
              <a:rect l="l" t="t" r="r" b="b"/>
              <a:pathLst>
                <a:path w="574675" h="114300">
                  <a:moveTo>
                    <a:pt x="517398" y="0"/>
                  </a:moveTo>
                  <a:lnTo>
                    <a:pt x="57150" y="0"/>
                  </a:lnTo>
                  <a:lnTo>
                    <a:pt x="34879" y="4482"/>
                  </a:lnTo>
                  <a:lnTo>
                    <a:pt x="16716" y="16716"/>
                  </a:lnTo>
                  <a:lnTo>
                    <a:pt x="4482" y="34879"/>
                  </a:lnTo>
                  <a:lnTo>
                    <a:pt x="0" y="57150"/>
                  </a:lnTo>
                  <a:lnTo>
                    <a:pt x="4482" y="79420"/>
                  </a:lnTo>
                  <a:lnTo>
                    <a:pt x="16716" y="97583"/>
                  </a:lnTo>
                  <a:lnTo>
                    <a:pt x="34879" y="109817"/>
                  </a:lnTo>
                  <a:lnTo>
                    <a:pt x="57150" y="114300"/>
                  </a:lnTo>
                  <a:lnTo>
                    <a:pt x="517398" y="114300"/>
                  </a:lnTo>
                  <a:lnTo>
                    <a:pt x="539668" y="109817"/>
                  </a:lnTo>
                  <a:lnTo>
                    <a:pt x="557831" y="97583"/>
                  </a:lnTo>
                  <a:lnTo>
                    <a:pt x="570065" y="79420"/>
                  </a:lnTo>
                  <a:lnTo>
                    <a:pt x="574548" y="57150"/>
                  </a:lnTo>
                  <a:lnTo>
                    <a:pt x="570065" y="34879"/>
                  </a:lnTo>
                  <a:lnTo>
                    <a:pt x="557831" y="16716"/>
                  </a:lnTo>
                  <a:lnTo>
                    <a:pt x="539668" y="4482"/>
                  </a:lnTo>
                  <a:lnTo>
                    <a:pt x="517398" y="0"/>
                  </a:lnTo>
                  <a:close/>
                </a:path>
              </a:pathLst>
            </a:custGeom>
            <a:solidFill>
              <a:srgbClr val="FF94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282058" y="375285"/>
              <a:ext cx="581025" cy="125730"/>
            </a:xfrm>
            <a:custGeom>
              <a:avLst/>
              <a:gdLst/>
              <a:ahLst/>
              <a:cxnLst/>
              <a:rect l="l" t="t" r="r" b="b"/>
              <a:pathLst>
                <a:path w="581025" h="125729">
                  <a:moveTo>
                    <a:pt x="518033" y="0"/>
                  </a:moveTo>
                  <a:lnTo>
                    <a:pt x="62611" y="0"/>
                  </a:lnTo>
                  <a:lnTo>
                    <a:pt x="38308" y="4964"/>
                  </a:lnTo>
                  <a:lnTo>
                    <a:pt x="18399" y="18478"/>
                  </a:lnTo>
                  <a:lnTo>
                    <a:pt x="4943" y="38469"/>
                  </a:lnTo>
                  <a:lnTo>
                    <a:pt x="0" y="62865"/>
                  </a:lnTo>
                  <a:lnTo>
                    <a:pt x="4943" y="87241"/>
                  </a:lnTo>
                  <a:lnTo>
                    <a:pt x="18399" y="107188"/>
                  </a:lnTo>
                  <a:lnTo>
                    <a:pt x="38308" y="120657"/>
                  </a:lnTo>
                  <a:lnTo>
                    <a:pt x="62611" y="125603"/>
                  </a:lnTo>
                  <a:lnTo>
                    <a:pt x="518033" y="125603"/>
                  </a:lnTo>
                  <a:lnTo>
                    <a:pt x="542335" y="120657"/>
                  </a:lnTo>
                  <a:lnTo>
                    <a:pt x="550043" y="115443"/>
                  </a:lnTo>
                  <a:lnTo>
                    <a:pt x="62611" y="115443"/>
                  </a:lnTo>
                  <a:lnTo>
                    <a:pt x="42199" y="111317"/>
                  </a:lnTo>
                  <a:lnTo>
                    <a:pt x="25527" y="100060"/>
                  </a:lnTo>
                  <a:lnTo>
                    <a:pt x="14283" y="83349"/>
                  </a:lnTo>
                  <a:lnTo>
                    <a:pt x="10160" y="62865"/>
                  </a:lnTo>
                  <a:lnTo>
                    <a:pt x="14283" y="42380"/>
                  </a:lnTo>
                  <a:lnTo>
                    <a:pt x="25527" y="25669"/>
                  </a:lnTo>
                  <a:lnTo>
                    <a:pt x="42199" y="14412"/>
                  </a:lnTo>
                  <a:lnTo>
                    <a:pt x="62611" y="10287"/>
                  </a:lnTo>
                  <a:lnTo>
                    <a:pt x="550176" y="10287"/>
                  </a:lnTo>
                  <a:lnTo>
                    <a:pt x="542335" y="4964"/>
                  </a:lnTo>
                  <a:lnTo>
                    <a:pt x="518033" y="0"/>
                  </a:lnTo>
                  <a:close/>
                </a:path>
                <a:path w="581025" h="125729">
                  <a:moveTo>
                    <a:pt x="550176" y="10287"/>
                  </a:moveTo>
                  <a:lnTo>
                    <a:pt x="518033" y="10287"/>
                  </a:lnTo>
                  <a:lnTo>
                    <a:pt x="538444" y="14412"/>
                  </a:lnTo>
                  <a:lnTo>
                    <a:pt x="555117" y="25669"/>
                  </a:lnTo>
                  <a:lnTo>
                    <a:pt x="566360" y="42380"/>
                  </a:lnTo>
                  <a:lnTo>
                    <a:pt x="570484" y="62865"/>
                  </a:lnTo>
                  <a:lnTo>
                    <a:pt x="566360" y="83349"/>
                  </a:lnTo>
                  <a:lnTo>
                    <a:pt x="555117" y="100060"/>
                  </a:lnTo>
                  <a:lnTo>
                    <a:pt x="538444" y="111317"/>
                  </a:lnTo>
                  <a:lnTo>
                    <a:pt x="518033" y="115443"/>
                  </a:lnTo>
                  <a:lnTo>
                    <a:pt x="550043" y="115443"/>
                  </a:lnTo>
                  <a:lnTo>
                    <a:pt x="562244" y="107188"/>
                  </a:lnTo>
                  <a:lnTo>
                    <a:pt x="575700" y="87241"/>
                  </a:lnTo>
                  <a:lnTo>
                    <a:pt x="580644" y="62865"/>
                  </a:lnTo>
                  <a:lnTo>
                    <a:pt x="575700" y="38469"/>
                  </a:lnTo>
                  <a:lnTo>
                    <a:pt x="562244" y="18478"/>
                  </a:lnTo>
                  <a:lnTo>
                    <a:pt x="550176" y="10287"/>
                  </a:lnTo>
                  <a:close/>
                </a:path>
              </a:pathLst>
            </a:custGeom>
            <a:solidFill>
              <a:srgbClr val="000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282058" y="375285"/>
              <a:ext cx="581025" cy="125730"/>
            </a:xfrm>
            <a:custGeom>
              <a:avLst/>
              <a:gdLst/>
              <a:ahLst/>
              <a:cxnLst/>
              <a:rect l="l" t="t" r="r" b="b"/>
              <a:pathLst>
                <a:path w="581025" h="125729">
                  <a:moveTo>
                    <a:pt x="518033" y="10287"/>
                  </a:moveTo>
                  <a:lnTo>
                    <a:pt x="538444" y="14412"/>
                  </a:lnTo>
                  <a:lnTo>
                    <a:pt x="555117" y="25669"/>
                  </a:lnTo>
                  <a:lnTo>
                    <a:pt x="566360" y="42380"/>
                  </a:lnTo>
                  <a:lnTo>
                    <a:pt x="570484" y="62865"/>
                  </a:lnTo>
                  <a:lnTo>
                    <a:pt x="566360" y="83349"/>
                  </a:lnTo>
                  <a:lnTo>
                    <a:pt x="555117" y="100060"/>
                  </a:lnTo>
                  <a:lnTo>
                    <a:pt x="538444" y="111317"/>
                  </a:lnTo>
                  <a:lnTo>
                    <a:pt x="518033" y="115443"/>
                  </a:lnTo>
                  <a:lnTo>
                    <a:pt x="62611" y="115443"/>
                  </a:lnTo>
                  <a:lnTo>
                    <a:pt x="42199" y="111317"/>
                  </a:lnTo>
                  <a:lnTo>
                    <a:pt x="25527" y="100060"/>
                  </a:lnTo>
                  <a:lnTo>
                    <a:pt x="14283" y="83349"/>
                  </a:lnTo>
                  <a:lnTo>
                    <a:pt x="10160" y="62865"/>
                  </a:lnTo>
                  <a:lnTo>
                    <a:pt x="14283" y="42380"/>
                  </a:lnTo>
                  <a:lnTo>
                    <a:pt x="25527" y="25669"/>
                  </a:lnTo>
                  <a:lnTo>
                    <a:pt x="42199" y="14412"/>
                  </a:lnTo>
                  <a:lnTo>
                    <a:pt x="62611" y="10287"/>
                  </a:lnTo>
                  <a:lnTo>
                    <a:pt x="518033" y="10287"/>
                  </a:lnTo>
                  <a:close/>
                </a:path>
                <a:path w="581025" h="125729">
                  <a:moveTo>
                    <a:pt x="62611" y="0"/>
                  </a:moveTo>
                  <a:lnTo>
                    <a:pt x="38308" y="4964"/>
                  </a:lnTo>
                  <a:lnTo>
                    <a:pt x="18399" y="18478"/>
                  </a:lnTo>
                  <a:lnTo>
                    <a:pt x="4943" y="38469"/>
                  </a:lnTo>
                  <a:lnTo>
                    <a:pt x="0" y="62865"/>
                  </a:lnTo>
                  <a:lnTo>
                    <a:pt x="4943" y="87241"/>
                  </a:lnTo>
                  <a:lnTo>
                    <a:pt x="18399" y="107188"/>
                  </a:lnTo>
                  <a:lnTo>
                    <a:pt x="38308" y="120657"/>
                  </a:lnTo>
                  <a:lnTo>
                    <a:pt x="62611" y="125603"/>
                  </a:lnTo>
                  <a:lnTo>
                    <a:pt x="518033" y="125603"/>
                  </a:lnTo>
                  <a:lnTo>
                    <a:pt x="542335" y="120657"/>
                  </a:lnTo>
                  <a:lnTo>
                    <a:pt x="562244" y="107188"/>
                  </a:lnTo>
                  <a:lnTo>
                    <a:pt x="575700" y="87241"/>
                  </a:lnTo>
                  <a:lnTo>
                    <a:pt x="580644" y="62865"/>
                  </a:lnTo>
                  <a:lnTo>
                    <a:pt x="575700" y="38469"/>
                  </a:lnTo>
                  <a:lnTo>
                    <a:pt x="562244" y="18478"/>
                  </a:lnTo>
                  <a:lnTo>
                    <a:pt x="542335" y="4964"/>
                  </a:lnTo>
                  <a:lnTo>
                    <a:pt x="518033" y="0"/>
                  </a:lnTo>
                  <a:lnTo>
                    <a:pt x="62611" y="0"/>
                  </a:lnTo>
                  <a:close/>
                </a:path>
              </a:pathLst>
            </a:custGeom>
            <a:ln w="9906">
              <a:solidFill>
                <a:srgbClr val="000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83786" y="401701"/>
              <a:ext cx="72262" cy="72136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5779008" y="3636391"/>
              <a:ext cx="2204720" cy="1210945"/>
            </a:xfrm>
            <a:custGeom>
              <a:avLst/>
              <a:gdLst/>
              <a:ahLst/>
              <a:cxnLst/>
              <a:rect l="l" t="t" r="r" b="b"/>
              <a:pathLst>
                <a:path w="2204720" h="1210945">
                  <a:moveTo>
                    <a:pt x="1334096" y="290372"/>
                  </a:moveTo>
                  <a:lnTo>
                    <a:pt x="1296428" y="223367"/>
                  </a:lnTo>
                  <a:lnTo>
                    <a:pt x="1246505" y="206375"/>
                  </a:lnTo>
                  <a:lnTo>
                    <a:pt x="1231976" y="206692"/>
                  </a:lnTo>
                  <a:lnTo>
                    <a:pt x="1217231" y="208889"/>
                  </a:lnTo>
                  <a:lnTo>
                    <a:pt x="1201991" y="214845"/>
                  </a:lnTo>
                  <a:lnTo>
                    <a:pt x="1186053" y="226441"/>
                  </a:lnTo>
                  <a:lnTo>
                    <a:pt x="0" y="1210691"/>
                  </a:lnTo>
                  <a:lnTo>
                    <a:pt x="260858" y="1210691"/>
                  </a:lnTo>
                  <a:lnTo>
                    <a:pt x="1306957" y="347027"/>
                  </a:lnTo>
                  <a:lnTo>
                    <a:pt x="1325956" y="321106"/>
                  </a:lnTo>
                  <a:lnTo>
                    <a:pt x="1334096" y="290372"/>
                  </a:lnTo>
                  <a:close/>
                </a:path>
                <a:path w="2204720" h="1210945">
                  <a:moveTo>
                    <a:pt x="2204605" y="101066"/>
                  </a:moveTo>
                  <a:lnTo>
                    <a:pt x="2198090" y="64566"/>
                  </a:lnTo>
                  <a:lnTo>
                    <a:pt x="2172081" y="34925"/>
                  </a:lnTo>
                  <a:lnTo>
                    <a:pt x="2159571" y="20370"/>
                  </a:lnTo>
                  <a:lnTo>
                    <a:pt x="2141385" y="9372"/>
                  </a:lnTo>
                  <a:lnTo>
                    <a:pt x="2120519" y="2425"/>
                  </a:lnTo>
                  <a:lnTo>
                    <a:pt x="2099945" y="0"/>
                  </a:lnTo>
                  <a:lnTo>
                    <a:pt x="2082558" y="381"/>
                  </a:lnTo>
                  <a:lnTo>
                    <a:pt x="2064905" y="3022"/>
                  </a:lnTo>
                  <a:lnTo>
                    <a:pt x="2046693" y="10185"/>
                  </a:lnTo>
                  <a:lnTo>
                    <a:pt x="2027682" y="24130"/>
                  </a:lnTo>
                  <a:lnTo>
                    <a:pt x="609727" y="1209929"/>
                  </a:lnTo>
                  <a:lnTo>
                    <a:pt x="921512" y="1209929"/>
                  </a:lnTo>
                  <a:lnTo>
                    <a:pt x="2172081" y="169291"/>
                  </a:lnTo>
                  <a:lnTo>
                    <a:pt x="2194839" y="138087"/>
                  </a:lnTo>
                  <a:lnTo>
                    <a:pt x="2204605" y="101066"/>
                  </a:lnTo>
                  <a:close/>
                </a:path>
              </a:pathLst>
            </a:custGeom>
            <a:solidFill>
              <a:srgbClr val="FFFFFF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1681479" y="3142742"/>
            <a:ext cx="57835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00004D"/>
                </a:solidFill>
                <a:latin typeface="Microsoft Sans Serif"/>
                <a:cs typeface="Microsoft Sans Serif"/>
              </a:rPr>
              <a:t>Всё</a:t>
            </a:r>
            <a:r>
              <a:rPr sz="1800" spc="15" dirty="0">
                <a:solidFill>
                  <a:srgbClr val="00004D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00004D"/>
                </a:solidFill>
                <a:latin typeface="Microsoft Sans Serif"/>
                <a:cs typeface="Microsoft Sans Serif"/>
              </a:rPr>
              <a:t>это</a:t>
            </a:r>
            <a:r>
              <a:rPr sz="1800" spc="15" dirty="0">
                <a:solidFill>
                  <a:srgbClr val="00004D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00004D"/>
                </a:solidFill>
                <a:latin typeface="Microsoft Sans Serif"/>
                <a:cs typeface="Microsoft Sans Serif"/>
              </a:rPr>
              <a:t>вы</a:t>
            </a:r>
            <a:r>
              <a:rPr sz="1800" spc="25" dirty="0">
                <a:solidFill>
                  <a:srgbClr val="00004D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00004D"/>
                </a:solidFill>
                <a:latin typeface="Microsoft Sans Serif"/>
                <a:cs typeface="Microsoft Sans Serif"/>
              </a:rPr>
              <a:t>получите</a:t>
            </a:r>
            <a:r>
              <a:rPr sz="1800" spc="20" dirty="0">
                <a:solidFill>
                  <a:srgbClr val="00004D"/>
                </a:solidFill>
                <a:latin typeface="Microsoft Sans Serif"/>
                <a:cs typeface="Microsoft Sans Serif"/>
              </a:rPr>
              <a:t> </a:t>
            </a:r>
            <a:r>
              <a:rPr sz="1800" spc="-40" dirty="0">
                <a:solidFill>
                  <a:srgbClr val="00004D"/>
                </a:solidFill>
                <a:latin typeface="Microsoft Sans Serif"/>
                <a:cs typeface="Microsoft Sans Serif"/>
              </a:rPr>
              <a:t>за</a:t>
            </a:r>
            <a:r>
              <a:rPr sz="1800" spc="10" dirty="0">
                <a:solidFill>
                  <a:srgbClr val="00004D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00004D"/>
                </a:solidFill>
                <a:latin typeface="Microsoft Sans Serif"/>
                <a:cs typeface="Microsoft Sans Serif"/>
              </a:rPr>
              <a:t>10</a:t>
            </a:r>
            <a:r>
              <a:rPr sz="1800" spc="15" dirty="0">
                <a:solidFill>
                  <a:srgbClr val="00004D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00004D"/>
                </a:solidFill>
                <a:latin typeface="Microsoft Sans Serif"/>
                <a:cs typeface="Microsoft Sans Serif"/>
              </a:rPr>
              <a:t>дней</a:t>
            </a:r>
            <a:r>
              <a:rPr sz="1800" spc="15" dirty="0">
                <a:solidFill>
                  <a:srgbClr val="00004D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00004D"/>
                </a:solidFill>
                <a:latin typeface="Microsoft Sans Serif"/>
                <a:cs typeface="Microsoft Sans Serif"/>
              </a:rPr>
              <a:t>продуктивной</a:t>
            </a:r>
            <a:r>
              <a:rPr sz="1800" spc="20" dirty="0">
                <a:solidFill>
                  <a:srgbClr val="00004D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00004D"/>
                </a:solidFill>
                <a:latin typeface="Microsoft Sans Serif"/>
                <a:cs typeface="Microsoft Sans Serif"/>
              </a:rPr>
              <a:t>работы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1668017" y="1070422"/>
            <a:ext cx="5807710" cy="1918335"/>
          </a:xfrm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50"/>
              </a:spcBef>
            </a:pPr>
            <a:r>
              <a:rPr sz="4000" spc="-5" dirty="0"/>
              <a:t>+100500</a:t>
            </a:r>
            <a:endParaRPr sz="4000"/>
          </a:p>
          <a:p>
            <a:pPr marL="12700" marR="5080" algn="ctr">
              <a:lnSpc>
                <a:spcPct val="100000"/>
              </a:lnSpc>
              <a:spcBef>
                <a:spcPts val="250"/>
              </a:spcBef>
              <a:tabLst>
                <a:tab pos="1333500" algn="l"/>
                <a:tab pos="1608455" algn="l"/>
                <a:tab pos="2268220" algn="l"/>
                <a:tab pos="2920365" algn="l"/>
                <a:tab pos="2967990" algn="l"/>
                <a:tab pos="3345815" algn="l"/>
              </a:tabLst>
            </a:pPr>
            <a:r>
              <a:rPr sz="4000" spc="-5" dirty="0"/>
              <a:t>новы</a:t>
            </a:r>
            <a:r>
              <a:rPr sz="4000" dirty="0"/>
              <a:t>х	</a:t>
            </a:r>
            <a:r>
              <a:rPr sz="4000" spc="-5" dirty="0"/>
              <a:t>иде</a:t>
            </a:r>
            <a:r>
              <a:rPr sz="4000" dirty="0"/>
              <a:t>й	и	знак</a:t>
            </a:r>
            <a:r>
              <a:rPr sz="4000" spc="-15" dirty="0"/>
              <a:t>о</a:t>
            </a:r>
            <a:r>
              <a:rPr sz="4000" dirty="0"/>
              <a:t>мств  ждут	вас	</a:t>
            </a:r>
            <a:r>
              <a:rPr sz="4000" spc="-5" dirty="0"/>
              <a:t>на		финале</a:t>
            </a:r>
            <a:endParaRPr sz="4000"/>
          </a:p>
        </p:txBody>
      </p:sp>
      <p:sp>
        <p:nvSpPr>
          <p:cNvPr id="15" name="object 15"/>
          <p:cNvSpPr/>
          <p:nvPr/>
        </p:nvSpPr>
        <p:spPr>
          <a:xfrm>
            <a:off x="781011" y="1013459"/>
            <a:ext cx="2002789" cy="1680210"/>
          </a:xfrm>
          <a:custGeom>
            <a:avLst/>
            <a:gdLst/>
            <a:ahLst/>
            <a:cxnLst/>
            <a:rect l="l" t="t" r="r" b="b"/>
            <a:pathLst>
              <a:path w="2002789" h="1680210">
                <a:moveTo>
                  <a:pt x="1491703" y="227596"/>
                </a:moveTo>
                <a:lnTo>
                  <a:pt x="1480477" y="206375"/>
                </a:lnTo>
                <a:lnTo>
                  <a:pt x="1457413" y="201523"/>
                </a:lnTo>
                <a:lnTo>
                  <a:pt x="1438275" y="214985"/>
                </a:lnTo>
                <a:lnTo>
                  <a:pt x="1430426" y="237058"/>
                </a:lnTo>
                <a:lnTo>
                  <a:pt x="1441234" y="258064"/>
                </a:lnTo>
                <a:lnTo>
                  <a:pt x="1464716" y="263144"/>
                </a:lnTo>
                <a:lnTo>
                  <a:pt x="1483995" y="249745"/>
                </a:lnTo>
                <a:lnTo>
                  <a:pt x="1491703" y="227596"/>
                </a:lnTo>
                <a:close/>
              </a:path>
              <a:path w="2002789" h="1680210">
                <a:moveTo>
                  <a:pt x="2002320" y="117729"/>
                </a:moveTo>
                <a:lnTo>
                  <a:pt x="1960918" y="98729"/>
                </a:lnTo>
                <a:lnTo>
                  <a:pt x="1918944" y="81419"/>
                </a:lnTo>
                <a:lnTo>
                  <a:pt x="1876425" y="65811"/>
                </a:lnTo>
                <a:lnTo>
                  <a:pt x="1833422" y="51879"/>
                </a:lnTo>
                <a:lnTo>
                  <a:pt x="1789950" y="39611"/>
                </a:lnTo>
                <a:lnTo>
                  <a:pt x="1746084" y="29019"/>
                </a:lnTo>
                <a:lnTo>
                  <a:pt x="1701850" y="20091"/>
                </a:lnTo>
                <a:lnTo>
                  <a:pt x="1657286" y="12814"/>
                </a:lnTo>
                <a:lnTo>
                  <a:pt x="1612442" y="7162"/>
                </a:lnTo>
                <a:lnTo>
                  <a:pt x="1567357" y="3162"/>
                </a:lnTo>
                <a:lnTo>
                  <a:pt x="1522082" y="774"/>
                </a:lnTo>
                <a:lnTo>
                  <a:pt x="1476654" y="0"/>
                </a:lnTo>
                <a:lnTo>
                  <a:pt x="1431124" y="838"/>
                </a:lnTo>
                <a:lnTo>
                  <a:pt x="1385519" y="3276"/>
                </a:lnTo>
                <a:lnTo>
                  <a:pt x="1339900" y="7315"/>
                </a:lnTo>
                <a:lnTo>
                  <a:pt x="1294295" y="12928"/>
                </a:lnTo>
                <a:lnTo>
                  <a:pt x="1248752" y="20104"/>
                </a:lnTo>
                <a:lnTo>
                  <a:pt x="1203312" y="28867"/>
                </a:lnTo>
                <a:lnTo>
                  <a:pt x="1158024" y="39166"/>
                </a:lnTo>
                <a:lnTo>
                  <a:pt x="1112926" y="51028"/>
                </a:lnTo>
                <a:lnTo>
                  <a:pt x="1068070" y="64427"/>
                </a:lnTo>
                <a:lnTo>
                  <a:pt x="1023480" y="79362"/>
                </a:lnTo>
                <a:lnTo>
                  <a:pt x="979208" y="95808"/>
                </a:lnTo>
                <a:lnTo>
                  <a:pt x="935304" y="113779"/>
                </a:lnTo>
                <a:lnTo>
                  <a:pt x="891819" y="133261"/>
                </a:lnTo>
                <a:lnTo>
                  <a:pt x="848766" y="154241"/>
                </a:lnTo>
                <a:lnTo>
                  <a:pt x="806208" y="176707"/>
                </a:lnTo>
                <a:lnTo>
                  <a:pt x="764184" y="200660"/>
                </a:lnTo>
                <a:lnTo>
                  <a:pt x="722744" y="226072"/>
                </a:lnTo>
                <a:lnTo>
                  <a:pt x="681913" y="252971"/>
                </a:lnTo>
                <a:lnTo>
                  <a:pt x="641756" y="281305"/>
                </a:lnTo>
                <a:lnTo>
                  <a:pt x="602297" y="311099"/>
                </a:lnTo>
                <a:lnTo>
                  <a:pt x="563600" y="342341"/>
                </a:lnTo>
                <a:lnTo>
                  <a:pt x="525678" y="375005"/>
                </a:lnTo>
                <a:lnTo>
                  <a:pt x="488607" y="409092"/>
                </a:lnTo>
                <a:lnTo>
                  <a:pt x="452399" y="444588"/>
                </a:lnTo>
                <a:lnTo>
                  <a:pt x="417131" y="481507"/>
                </a:lnTo>
                <a:lnTo>
                  <a:pt x="382803" y="519811"/>
                </a:lnTo>
                <a:lnTo>
                  <a:pt x="349504" y="559511"/>
                </a:lnTo>
                <a:lnTo>
                  <a:pt x="317246" y="600583"/>
                </a:lnTo>
                <a:lnTo>
                  <a:pt x="278803" y="653491"/>
                </a:lnTo>
                <a:lnTo>
                  <a:pt x="249491" y="697153"/>
                </a:lnTo>
                <a:lnTo>
                  <a:pt x="221843" y="741413"/>
                </a:lnTo>
                <a:lnTo>
                  <a:pt x="195834" y="786244"/>
                </a:lnTo>
                <a:lnTo>
                  <a:pt x="171475" y="831570"/>
                </a:lnTo>
                <a:lnTo>
                  <a:pt x="148755" y="877366"/>
                </a:lnTo>
                <a:lnTo>
                  <a:pt x="127660" y="923582"/>
                </a:lnTo>
                <a:lnTo>
                  <a:pt x="108191" y="970165"/>
                </a:lnTo>
                <a:lnTo>
                  <a:pt x="90347" y="1017066"/>
                </a:lnTo>
                <a:lnTo>
                  <a:pt x="74129" y="1064247"/>
                </a:lnTo>
                <a:lnTo>
                  <a:pt x="59524" y="1111631"/>
                </a:lnTo>
                <a:lnTo>
                  <a:pt x="46532" y="1159205"/>
                </a:lnTo>
                <a:lnTo>
                  <a:pt x="35140" y="1206906"/>
                </a:lnTo>
                <a:lnTo>
                  <a:pt x="25349" y="1254671"/>
                </a:lnTo>
                <a:lnTo>
                  <a:pt x="17157" y="1302473"/>
                </a:lnTo>
                <a:lnTo>
                  <a:pt x="10553" y="1350264"/>
                </a:lnTo>
                <a:lnTo>
                  <a:pt x="5549" y="1397990"/>
                </a:lnTo>
                <a:lnTo>
                  <a:pt x="2120" y="1445590"/>
                </a:lnTo>
                <a:lnTo>
                  <a:pt x="266" y="1493037"/>
                </a:lnTo>
                <a:lnTo>
                  <a:pt x="0" y="1540268"/>
                </a:lnTo>
                <a:lnTo>
                  <a:pt x="1282" y="1587233"/>
                </a:lnTo>
                <a:lnTo>
                  <a:pt x="4152" y="1633905"/>
                </a:lnTo>
                <a:lnTo>
                  <a:pt x="8572" y="1680210"/>
                </a:lnTo>
                <a:lnTo>
                  <a:pt x="25615" y="1677670"/>
                </a:lnTo>
                <a:lnTo>
                  <a:pt x="21082" y="1631340"/>
                </a:lnTo>
                <a:lnTo>
                  <a:pt x="18110" y="1584731"/>
                </a:lnTo>
                <a:lnTo>
                  <a:pt x="16687" y="1537919"/>
                </a:lnTo>
                <a:lnTo>
                  <a:pt x="16814" y="1490941"/>
                </a:lnTo>
                <a:lnTo>
                  <a:pt x="18503" y="1443812"/>
                </a:lnTo>
                <a:lnTo>
                  <a:pt x="21767" y="1396606"/>
                </a:lnTo>
                <a:lnTo>
                  <a:pt x="26593" y="1349336"/>
                </a:lnTo>
                <a:lnTo>
                  <a:pt x="32994" y="1302067"/>
                </a:lnTo>
                <a:lnTo>
                  <a:pt x="40982" y="1254810"/>
                </a:lnTo>
                <a:lnTo>
                  <a:pt x="50546" y="1207643"/>
                </a:lnTo>
                <a:lnTo>
                  <a:pt x="61709" y="1160576"/>
                </a:lnTo>
                <a:lnTo>
                  <a:pt x="74472" y="1113663"/>
                </a:lnTo>
                <a:lnTo>
                  <a:pt x="88823" y="1066952"/>
                </a:lnTo>
                <a:lnTo>
                  <a:pt x="104787" y="1020470"/>
                </a:lnTo>
                <a:lnTo>
                  <a:pt x="122364" y="974255"/>
                </a:lnTo>
                <a:lnTo>
                  <a:pt x="141541" y="928370"/>
                </a:lnTo>
                <a:lnTo>
                  <a:pt x="162356" y="882827"/>
                </a:lnTo>
                <a:lnTo>
                  <a:pt x="184785" y="837692"/>
                </a:lnTo>
                <a:lnTo>
                  <a:pt x="208851" y="792988"/>
                </a:lnTo>
                <a:lnTo>
                  <a:pt x="234556" y="748766"/>
                </a:lnTo>
                <a:lnTo>
                  <a:pt x="261899" y="705065"/>
                </a:lnTo>
                <a:lnTo>
                  <a:pt x="290880" y="661924"/>
                </a:lnTo>
                <a:lnTo>
                  <a:pt x="321525" y="619379"/>
                </a:lnTo>
                <a:lnTo>
                  <a:pt x="360883" y="568883"/>
                </a:lnTo>
                <a:lnTo>
                  <a:pt x="393788" y="529666"/>
                </a:lnTo>
                <a:lnTo>
                  <a:pt x="427685" y="491820"/>
                </a:lnTo>
                <a:lnTo>
                  <a:pt x="462534" y="455371"/>
                </a:lnTo>
                <a:lnTo>
                  <a:pt x="498271" y="420306"/>
                </a:lnTo>
                <a:lnTo>
                  <a:pt x="534885" y="386638"/>
                </a:lnTo>
                <a:lnTo>
                  <a:pt x="572312" y="354380"/>
                </a:lnTo>
                <a:lnTo>
                  <a:pt x="610514" y="323545"/>
                </a:lnTo>
                <a:lnTo>
                  <a:pt x="649465" y="294144"/>
                </a:lnTo>
                <a:lnTo>
                  <a:pt x="689102" y="266166"/>
                </a:lnTo>
                <a:lnTo>
                  <a:pt x="729386" y="239636"/>
                </a:lnTo>
                <a:lnTo>
                  <a:pt x="770293" y="214553"/>
                </a:lnTo>
                <a:lnTo>
                  <a:pt x="811771" y="190919"/>
                </a:lnTo>
                <a:lnTo>
                  <a:pt x="853770" y="168770"/>
                </a:lnTo>
                <a:lnTo>
                  <a:pt x="896264" y="148082"/>
                </a:lnTo>
                <a:lnTo>
                  <a:pt x="939190" y="128879"/>
                </a:lnTo>
                <a:lnTo>
                  <a:pt x="982522" y="111175"/>
                </a:lnTo>
                <a:lnTo>
                  <a:pt x="1026223" y="94957"/>
                </a:lnTo>
                <a:lnTo>
                  <a:pt x="1070241" y="80251"/>
                </a:lnTo>
                <a:lnTo>
                  <a:pt x="1114539" y="67056"/>
                </a:lnTo>
                <a:lnTo>
                  <a:pt x="1159078" y="55397"/>
                </a:lnTo>
                <a:lnTo>
                  <a:pt x="1203807" y="45262"/>
                </a:lnTo>
                <a:lnTo>
                  <a:pt x="1248676" y="36664"/>
                </a:lnTo>
                <a:lnTo>
                  <a:pt x="1293672" y="29616"/>
                </a:lnTo>
                <a:lnTo>
                  <a:pt x="1338732" y="24117"/>
                </a:lnTo>
                <a:lnTo>
                  <a:pt x="1383830" y="20193"/>
                </a:lnTo>
                <a:lnTo>
                  <a:pt x="1428902" y="17830"/>
                </a:lnTo>
                <a:lnTo>
                  <a:pt x="1473923" y="17043"/>
                </a:lnTo>
                <a:lnTo>
                  <a:pt x="1518843" y="17856"/>
                </a:lnTo>
                <a:lnTo>
                  <a:pt x="1563636" y="20256"/>
                </a:lnTo>
                <a:lnTo>
                  <a:pt x="1608239" y="24269"/>
                </a:lnTo>
                <a:lnTo>
                  <a:pt x="1652625" y="29895"/>
                </a:lnTo>
                <a:lnTo>
                  <a:pt x="1696745" y="37134"/>
                </a:lnTo>
                <a:lnTo>
                  <a:pt x="1740560" y="45999"/>
                </a:lnTo>
                <a:lnTo>
                  <a:pt x="1784019" y="56502"/>
                </a:lnTo>
                <a:lnTo>
                  <a:pt x="1827098" y="68656"/>
                </a:lnTo>
                <a:lnTo>
                  <a:pt x="1869744" y="82461"/>
                </a:lnTo>
                <a:lnTo>
                  <a:pt x="1911921" y="97917"/>
                </a:lnTo>
                <a:lnTo>
                  <a:pt x="1953590" y="115049"/>
                </a:lnTo>
                <a:lnTo>
                  <a:pt x="1994700" y="133858"/>
                </a:lnTo>
                <a:lnTo>
                  <a:pt x="2002320" y="117729"/>
                </a:lnTo>
                <a:close/>
              </a:path>
            </a:pathLst>
          </a:custGeom>
          <a:solidFill>
            <a:srgbClr val="FF942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6" name="object 16"/>
          <p:cNvGrpSpPr/>
          <p:nvPr/>
        </p:nvGrpSpPr>
        <p:grpSpPr>
          <a:xfrm>
            <a:off x="2795381" y="1108360"/>
            <a:ext cx="5436235" cy="2803525"/>
            <a:chOff x="2795381" y="1108360"/>
            <a:chExt cx="5436235" cy="2803525"/>
          </a:xfrm>
        </p:grpSpPr>
        <p:sp>
          <p:nvSpPr>
            <p:cNvPr id="17" name="object 17"/>
            <p:cNvSpPr/>
            <p:nvPr/>
          </p:nvSpPr>
          <p:spPr>
            <a:xfrm>
              <a:off x="6399275" y="3666743"/>
              <a:ext cx="1831975" cy="245110"/>
            </a:xfrm>
            <a:custGeom>
              <a:avLst/>
              <a:gdLst/>
              <a:ahLst/>
              <a:cxnLst/>
              <a:rect l="l" t="t" r="r" b="b"/>
              <a:pathLst>
                <a:path w="1831975" h="245110">
                  <a:moveTo>
                    <a:pt x="1561210" y="0"/>
                  </a:moveTo>
                  <a:lnTo>
                    <a:pt x="1555114" y="0"/>
                  </a:lnTo>
                  <a:lnTo>
                    <a:pt x="1552447" y="761"/>
                  </a:lnTo>
                  <a:lnTo>
                    <a:pt x="1550796" y="2412"/>
                  </a:lnTo>
                  <a:lnTo>
                    <a:pt x="1300987" y="214414"/>
                  </a:lnTo>
                  <a:lnTo>
                    <a:pt x="1051178" y="2412"/>
                  </a:lnTo>
                  <a:lnTo>
                    <a:pt x="1049527" y="761"/>
                  </a:lnTo>
                  <a:lnTo>
                    <a:pt x="1046860" y="0"/>
                  </a:lnTo>
                  <a:lnTo>
                    <a:pt x="1040637" y="0"/>
                  </a:lnTo>
                  <a:lnTo>
                    <a:pt x="1037208" y="761"/>
                  </a:lnTo>
                  <a:lnTo>
                    <a:pt x="1033906" y="2412"/>
                  </a:lnTo>
                  <a:lnTo>
                    <a:pt x="787272" y="214414"/>
                  </a:lnTo>
                  <a:lnTo>
                    <a:pt x="537463" y="2412"/>
                  </a:lnTo>
                  <a:lnTo>
                    <a:pt x="533780" y="761"/>
                  </a:lnTo>
                  <a:lnTo>
                    <a:pt x="530351" y="0"/>
                  </a:lnTo>
                  <a:lnTo>
                    <a:pt x="527303" y="0"/>
                  </a:lnTo>
                  <a:lnTo>
                    <a:pt x="524382" y="0"/>
                  </a:lnTo>
                  <a:lnTo>
                    <a:pt x="521842" y="761"/>
                  </a:lnTo>
                  <a:lnTo>
                    <a:pt x="520191" y="2412"/>
                  </a:lnTo>
                  <a:lnTo>
                    <a:pt x="270382" y="214414"/>
                  </a:lnTo>
                  <a:lnTo>
                    <a:pt x="23875" y="2412"/>
                  </a:lnTo>
                  <a:lnTo>
                    <a:pt x="20827" y="1142"/>
                  </a:lnTo>
                  <a:lnTo>
                    <a:pt x="17271" y="380"/>
                  </a:lnTo>
                  <a:lnTo>
                    <a:pt x="9397" y="380"/>
                  </a:lnTo>
                  <a:lnTo>
                    <a:pt x="5206" y="1904"/>
                  </a:lnTo>
                  <a:lnTo>
                    <a:pt x="3301" y="5714"/>
                  </a:lnTo>
                  <a:lnTo>
                    <a:pt x="0" y="9016"/>
                  </a:lnTo>
                  <a:lnTo>
                    <a:pt x="0" y="19684"/>
                  </a:lnTo>
                  <a:lnTo>
                    <a:pt x="3301" y="22986"/>
                  </a:lnTo>
                  <a:lnTo>
                    <a:pt x="263016" y="241515"/>
                  </a:lnTo>
                  <a:lnTo>
                    <a:pt x="265048" y="243547"/>
                  </a:lnTo>
                  <a:lnTo>
                    <a:pt x="267715" y="244601"/>
                  </a:lnTo>
                  <a:lnTo>
                    <a:pt x="273684" y="244601"/>
                  </a:lnTo>
                  <a:lnTo>
                    <a:pt x="276986" y="243547"/>
                  </a:lnTo>
                  <a:lnTo>
                    <a:pt x="280288" y="241515"/>
                  </a:lnTo>
                  <a:lnTo>
                    <a:pt x="526795" y="32892"/>
                  </a:lnTo>
                  <a:lnTo>
                    <a:pt x="776604" y="241515"/>
                  </a:lnTo>
                  <a:lnTo>
                    <a:pt x="778636" y="243547"/>
                  </a:lnTo>
                  <a:lnTo>
                    <a:pt x="782192" y="244601"/>
                  </a:lnTo>
                  <a:lnTo>
                    <a:pt x="788923" y="244601"/>
                  </a:lnTo>
                  <a:lnTo>
                    <a:pt x="792225" y="243547"/>
                  </a:lnTo>
                  <a:lnTo>
                    <a:pt x="793876" y="241515"/>
                  </a:lnTo>
                  <a:lnTo>
                    <a:pt x="1043685" y="32892"/>
                  </a:lnTo>
                  <a:lnTo>
                    <a:pt x="1290192" y="241515"/>
                  </a:lnTo>
                  <a:lnTo>
                    <a:pt x="1294002" y="243547"/>
                  </a:lnTo>
                  <a:lnTo>
                    <a:pt x="1297431" y="244601"/>
                  </a:lnTo>
                  <a:lnTo>
                    <a:pt x="1304289" y="244601"/>
                  </a:lnTo>
                  <a:lnTo>
                    <a:pt x="1307591" y="243547"/>
                  </a:lnTo>
                  <a:lnTo>
                    <a:pt x="1310766" y="241515"/>
                  </a:lnTo>
                  <a:lnTo>
                    <a:pt x="1557400" y="32892"/>
                  </a:lnTo>
                  <a:lnTo>
                    <a:pt x="1807971" y="241515"/>
                  </a:lnTo>
                  <a:lnTo>
                    <a:pt x="1810765" y="243255"/>
                  </a:lnTo>
                  <a:lnTo>
                    <a:pt x="1813559" y="244271"/>
                  </a:lnTo>
                  <a:lnTo>
                    <a:pt x="1819655" y="244271"/>
                  </a:lnTo>
                  <a:lnTo>
                    <a:pt x="1822577" y="242468"/>
                  </a:lnTo>
                  <a:lnTo>
                    <a:pt x="1824481" y="238213"/>
                  </a:lnTo>
                  <a:lnTo>
                    <a:pt x="1831847" y="234937"/>
                  </a:lnTo>
                  <a:lnTo>
                    <a:pt x="1831847" y="225069"/>
                  </a:lnTo>
                  <a:lnTo>
                    <a:pt x="1824481" y="220967"/>
                  </a:lnTo>
                  <a:lnTo>
                    <a:pt x="1568068" y="2412"/>
                  </a:lnTo>
                  <a:lnTo>
                    <a:pt x="1564766" y="761"/>
                  </a:lnTo>
                  <a:lnTo>
                    <a:pt x="1561210" y="0"/>
                  </a:lnTo>
                  <a:close/>
                </a:path>
              </a:pathLst>
            </a:custGeom>
            <a:solidFill>
              <a:srgbClr val="FF94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95381" y="1108360"/>
              <a:ext cx="142652" cy="14268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04800" y="268986"/>
            <a:ext cx="8534400" cy="4605655"/>
            <a:chOff x="304800" y="268986"/>
            <a:chExt cx="8534400" cy="4605655"/>
          </a:xfrm>
        </p:grpSpPr>
        <p:sp>
          <p:nvSpPr>
            <p:cNvPr id="3" name="object 3"/>
            <p:cNvSpPr/>
            <p:nvPr/>
          </p:nvSpPr>
          <p:spPr>
            <a:xfrm>
              <a:off x="319277" y="283464"/>
              <a:ext cx="8505825" cy="4577080"/>
            </a:xfrm>
            <a:custGeom>
              <a:avLst/>
              <a:gdLst/>
              <a:ahLst/>
              <a:cxnLst/>
              <a:rect l="l" t="t" r="r" b="b"/>
              <a:pathLst>
                <a:path w="8505825" h="4577080">
                  <a:moveTo>
                    <a:pt x="8349996" y="0"/>
                  </a:moveTo>
                  <a:lnTo>
                    <a:pt x="155422" y="0"/>
                  </a:lnTo>
                  <a:lnTo>
                    <a:pt x="106296" y="7924"/>
                  </a:lnTo>
                  <a:lnTo>
                    <a:pt x="63631" y="29992"/>
                  </a:lnTo>
                  <a:lnTo>
                    <a:pt x="29987" y="63642"/>
                  </a:lnTo>
                  <a:lnTo>
                    <a:pt x="7923" y="106314"/>
                  </a:lnTo>
                  <a:lnTo>
                    <a:pt x="0" y="155448"/>
                  </a:lnTo>
                  <a:lnTo>
                    <a:pt x="0" y="4421149"/>
                  </a:lnTo>
                  <a:lnTo>
                    <a:pt x="7923" y="4470275"/>
                  </a:lnTo>
                  <a:lnTo>
                    <a:pt x="29987" y="4512940"/>
                  </a:lnTo>
                  <a:lnTo>
                    <a:pt x="63631" y="4546584"/>
                  </a:lnTo>
                  <a:lnTo>
                    <a:pt x="106296" y="4568648"/>
                  </a:lnTo>
                  <a:lnTo>
                    <a:pt x="155422" y="4576572"/>
                  </a:lnTo>
                  <a:lnTo>
                    <a:pt x="8349996" y="4576572"/>
                  </a:lnTo>
                  <a:lnTo>
                    <a:pt x="8399129" y="4568648"/>
                  </a:lnTo>
                  <a:lnTo>
                    <a:pt x="8441801" y="4546584"/>
                  </a:lnTo>
                  <a:lnTo>
                    <a:pt x="8475451" y="4512940"/>
                  </a:lnTo>
                  <a:lnTo>
                    <a:pt x="8497519" y="4470275"/>
                  </a:lnTo>
                  <a:lnTo>
                    <a:pt x="8505444" y="4421149"/>
                  </a:lnTo>
                  <a:lnTo>
                    <a:pt x="8505444" y="155448"/>
                  </a:lnTo>
                  <a:lnTo>
                    <a:pt x="8497519" y="106314"/>
                  </a:lnTo>
                  <a:lnTo>
                    <a:pt x="8475451" y="63642"/>
                  </a:lnTo>
                  <a:lnTo>
                    <a:pt x="8441801" y="29992"/>
                  </a:lnTo>
                  <a:lnTo>
                    <a:pt x="8399129" y="7924"/>
                  </a:lnTo>
                  <a:lnTo>
                    <a:pt x="8349996" y="0"/>
                  </a:lnTo>
                  <a:close/>
                </a:path>
              </a:pathLst>
            </a:custGeom>
            <a:solidFill>
              <a:srgbClr val="4B63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19277" y="283464"/>
              <a:ext cx="8505825" cy="4577080"/>
            </a:xfrm>
            <a:custGeom>
              <a:avLst/>
              <a:gdLst/>
              <a:ahLst/>
              <a:cxnLst/>
              <a:rect l="l" t="t" r="r" b="b"/>
              <a:pathLst>
                <a:path w="8505825" h="4577080">
                  <a:moveTo>
                    <a:pt x="8505444" y="155448"/>
                  </a:moveTo>
                  <a:lnTo>
                    <a:pt x="8497519" y="106314"/>
                  </a:lnTo>
                  <a:lnTo>
                    <a:pt x="8475451" y="63642"/>
                  </a:lnTo>
                  <a:lnTo>
                    <a:pt x="8441801" y="29992"/>
                  </a:lnTo>
                  <a:lnTo>
                    <a:pt x="8399129" y="7924"/>
                  </a:lnTo>
                  <a:lnTo>
                    <a:pt x="8349996" y="0"/>
                  </a:lnTo>
                  <a:lnTo>
                    <a:pt x="155422" y="0"/>
                  </a:lnTo>
                  <a:lnTo>
                    <a:pt x="106296" y="7924"/>
                  </a:lnTo>
                  <a:lnTo>
                    <a:pt x="63631" y="29992"/>
                  </a:lnTo>
                  <a:lnTo>
                    <a:pt x="29987" y="63642"/>
                  </a:lnTo>
                  <a:lnTo>
                    <a:pt x="7923" y="106314"/>
                  </a:lnTo>
                  <a:lnTo>
                    <a:pt x="0" y="155448"/>
                  </a:lnTo>
                  <a:lnTo>
                    <a:pt x="0" y="4421149"/>
                  </a:lnTo>
                  <a:lnTo>
                    <a:pt x="7923" y="4470275"/>
                  </a:lnTo>
                  <a:lnTo>
                    <a:pt x="29987" y="4512940"/>
                  </a:lnTo>
                  <a:lnTo>
                    <a:pt x="63631" y="4546584"/>
                  </a:lnTo>
                  <a:lnTo>
                    <a:pt x="106296" y="4568648"/>
                  </a:lnTo>
                  <a:lnTo>
                    <a:pt x="155422" y="4576572"/>
                  </a:lnTo>
                  <a:lnTo>
                    <a:pt x="8349996" y="4576572"/>
                  </a:lnTo>
                  <a:lnTo>
                    <a:pt x="8399129" y="4568648"/>
                  </a:lnTo>
                  <a:lnTo>
                    <a:pt x="8441801" y="4546584"/>
                  </a:lnTo>
                  <a:lnTo>
                    <a:pt x="8475451" y="4512940"/>
                  </a:lnTo>
                  <a:lnTo>
                    <a:pt x="8497519" y="4470275"/>
                  </a:lnTo>
                  <a:lnTo>
                    <a:pt x="8505444" y="4421149"/>
                  </a:lnTo>
                  <a:lnTo>
                    <a:pt x="8505444" y="155448"/>
                  </a:lnTo>
                  <a:close/>
                </a:path>
              </a:pathLst>
            </a:custGeom>
            <a:ln w="28956">
              <a:solidFill>
                <a:srgbClr val="000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94943" y="580644"/>
              <a:ext cx="7754620" cy="3982720"/>
            </a:xfrm>
            <a:custGeom>
              <a:avLst/>
              <a:gdLst/>
              <a:ahLst/>
              <a:cxnLst/>
              <a:rect l="l" t="t" r="r" b="b"/>
              <a:pathLst>
                <a:path w="7754620" h="3982720">
                  <a:moveTo>
                    <a:pt x="7618857" y="0"/>
                  </a:moveTo>
                  <a:lnTo>
                    <a:pt x="135242" y="0"/>
                  </a:lnTo>
                  <a:lnTo>
                    <a:pt x="92496" y="6897"/>
                  </a:lnTo>
                  <a:lnTo>
                    <a:pt x="55371" y="26103"/>
                  </a:lnTo>
                  <a:lnTo>
                    <a:pt x="26094" y="55385"/>
                  </a:lnTo>
                  <a:lnTo>
                    <a:pt x="6895" y="92512"/>
                  </a:lnTo>
                  <a:lnTo>
                    <a:pt x="0" y="135254"/>
                  </a:lnTo>
                  <a:lnTo>
                    <a:pt x="0" y="3846969"/>
                  </a:lnTo>
                  <a:lnTo>
                    <a:pt x="6895" y="3889715"/>
                  </a:lnTo>
                  <a:lnTo>
                    <a:pt x="26094" y="3926840"/>
                  </a:lnTo>
                  <a:lnTo>
                    <a:pt x="55371" y="3956117"/>
                  </a:lnTo>
                  <a:lnTo>
                    <a:pt x="92496" y="3975316"/>
                  </a:lnTo>
                  <a:lnTo>
                    <a:pt x="135242" y="3982211"/>
                  </a:lnTo>
                  <a:lnTo>
                    <a:pt x="7618857" y="3982211"/>
                  </a:lnTo>
                  <a:lnTo>
                    <a:pt x="7661599" y="3975316"/>
                  </a:lnTo>
                  <a:lnTo>
                    <a:pt x="7698726" y="3956117"/>
                  </a:lnTo>
                  <a:lnTo>
                    <a:pt x="7728008" y="3926840"/>
                  </a:lnTo>
                  <a:lnTo>
                    <a:pt x="7747214" y="3889715"/>
                  </a:lnTo>
                  <a:lnTo>
                    <a:pt x="7754111" y="3846969"/>
                  </a:lnTo>
                  <a:lnTo>
                    <a:pt x="7754111" y="135254"/>
                  </a:lnTo>
                  <a:lnTo>
                    <a:pt x="7747214" y="92512"/>
                  </a:lnTo>
                  <a:lnTo>
                    <a:pt x="7728008" y="55385"/>
                  </a:lnTo>
                  <a:lnTo>
                    <a:pt x="7698726" y="26103"/>
                  </a:lnTo>
                  <a:lnTo>
                    <a:pt x="7661599" y="6897"/>
                  </a:lnTo>
                  <a:lnTo>
                    <a:pt x="7618857" y="0"/>
                  </a:lnTo>
                  <a:close/>
                </a:path>
              </a:pathLst>
            </a:custGeom>
            <a:solidFill>
              <a:srgbClr val="D4E6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94943" y="580644"/>
              <a:ext cx="7754620" cy="3982720"/>
            </a:xfrm>
            <a:custGeom>
              <a:avLst/>
              <a:gdLst/>
              <a:ahLst/>
              <a:cxnLst/>
              <a:rect l="l" t="t" r="r" b="b"/>
              <a:pathLst>
                <a:path w="7754620" h="3982720">
                  <a:moveTo>
                    <a:pt x="0" y="3846969"/>
                  </a:moveTo>
                  <a:lnTo>
                    <a:pt x="6895" y="3889715"/>
                  </a:lnTo>
                  <a:lnTo>
                    <a:pt x="26094" y="3926840"/>
                  </a:lnTo>
                  <a:lnTo>
                    <a:pt x="55371" y="3956117"/>
                  </a:lnTo>
                  <a:lnTo>
                    <a:pt x="92496" y="3975316"/>
                  </a:lnTo>
                  <a:lnTo>
                    <a:pt x="135242" y="3982211"/>
                  </a:lnTo>
                  <a:lnTo>
                    <a:pt x="7618857" y="3982211"/>
                  </a:lnTo>
                  <a:lnTo>
                    <a:pt x="7661599" y="3975316"/>
                  </a:lnTo>
                  <a:lnTo>
                    <a:pt x="7698726" y="3956117"/>
                  </a:lnTo>
                  <a:lnTo>
                    <a:pt x="7728008" y="3926840"/>
                  </a:lnTo>
                  <a:lnTo>
                    <a:pt x="7747214" y="3889715"/>
                  </a:lnTo>
                  <a:lnTo>
                    <a:pt x="7754111" y="3846969"/>
                  </a:lnTo>
                  <a:lnTo>
                    <a:pt x="7754111" y="135254"/>
                  </a:lnTo>
                  <a:lnTo>
                    <a:pt x="7747214" y="92512"/>
                  </a:lnTo>
                  <a:lnTo>
                    <a:pt x="7728008" y="55385"/>
                  </a:lnTo>
                  <a:lnTo>
                    <a:pt x="7698726" y="26103"/>
                  </a:lnTo>
                  <a:lnTo>
                    <a:pt x="7661599" y="6897"/>
                  </a:lnTo>
                  <a:lnTo>
                    <a:pt x="7618857" y="0"/>
                  </a:lnTo>
                  <a:lnTo>
                    <a:pt x="135242" y="0"/>
                  </a:lnTo>
                  <a:lnTo>
                    <a:pt x="92496" y="6897"/>
                  </a:lnTo>
                  <a:lnTo>
                    <a:pt x="55371" y="26103"/>
                  </a:lnTo>
                  <a:lnTo>
                    <a:pt x="26094" y="55385"/>
                  </a:lnTo>
                  <a:lnTo>
                    <a:pt x="6895" y="92512"/>
                  </a:lnTo>
                  <a:lnTo>
                    <a:pt x="0" y="135254"/>
                  </a:lnTo>
                  <a:lnTo>
                    <a:pt x="0" y="3846969"/>
                  </a:lnTo>
                  <a:close/>
                </a:path>
              </a:pathLst>
            </a:custGeom>
            <a:ln w="28956">
              <a:solidFill>
                <a:srgbClr val="000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305890" y="298703"/>
              <a:ext cx="2204720" cy="1202055"/>
            </a:xfrm>
            <a:custGeom>
              <a:avLst/>
              <a:gdLst/>
              <a:ahLst/>
              <a:cxnLst/>
              <a:rect l="l" t="t" r="r" b="b"/>
              <a:pathLst>
                <a:path w="2204720" h="1202055">
                  <a:moveTo>
                    <a:pt x="1594154" y="0"/>
                  </a:moveTo>
                  <a:lnTo>
                    <a:pt x="1282496" y="0"/>
                  </a:lnTo>
                  <a:lnTo>
                    <a:pt x="32435" y="1033399"/>
                  </a:lnTo>
                  <a:lnTo>
                    <a:pt x="9728" y="1064437"/>
                  </a:lnTo>
                  <a:lnTo>
                    <a:pt x="0" y="1101191"/>
                  </a:lnTo>
                  <a:lnTo>
                    <a:pt x="6477" y="1137412"/>
                  </a:lnTo>
                  <a:lnTo>
                    <a:pt x="44983" y="1181354"/>
                  </a:lnTo>
                  <a:lnTo>
                    <a:pt x="63182" y="1192263"/>
                  </a:lnTo>
                  <a:lnTo>
                    <a:pt x="84061" y="1199159"/>
                  </a:lnTo>
                  <a:lnTo>
                    <a:pt x="104698" y="1201547"/>
                  </a:lnTo>
                  <a:lnTo>
                    <a:pt x="122072" y="1201178"/>
                  </a:lnTo>
                  <a:lnTo>
                    <a:pt x="139712" y="1198562"/>
                  </a:lnTo>
                  <a:lnTo>
                    <a:pt x="157873" y="1191475"/>
                  </a:lnTo>
                  <a:lnTo>
                    <a:pt x="176834" y="1177671"/>
                  </a:lnTo>
                  <a:lnTo>
                    <a:pt x="1594154" y="0"/>
                  </a:lnTo>
                  <a:close/>
                </a:path>
                <a:path w="2204720" h="1202055">
                  <a:moveTo>
                    <a:pt x="2204643" y="0"/>
                  </a:moveTo>
                  <a:lnTo>
                    <a:pt x="1943785" y="0"/>
                  </a:lnTo>
                  <a:lnTo>
                    <a:pt x="897686" y="855853"/>
                  </a:lnTo>
                  <a:lnTo>
                    <a:pt x="878674" y="881519"/>
                  </a:lnTo>
                  <a:lnTo>
                    <a:pt x="870534" y="911961"/>
                  </a:lnTo>
                  <a:lnTo>
                    <a:pt x="875969" y="941971"/>
                  </a:lnTo>
                  <a:lnTo>
                    <a:pt x="908202" y="978357"/>
                  </a:lnTo>
                  <a:lnTo>
                    <a:pt x="923429" y="987425"/>
                  </a:lnTo>
                  <a:lnTo>
                    <a:pt x="940904" y="993178"/>
                  </a:lnTo>
                  <a:lnTo>
                    <a:pt x="958138" y="995172"/>
                  </a:lnTo>
                  <a:lnTo>
                    <a:pt x="972654" y="994867"/>
                  </a:lnTo>
                  <a:lnTo>
                    <a:pt x="987412" y="992682"/>
                  </a:lnTo>
                  <a:lnTo>
                    <a:pt x="1002639" y="986764"/>
                  </a:lnTo>
                  <a:lnTo>
                    <a:pt x="1018590" y="975233"/>
                  </a:lnTo>
                  <a:lnTo>
                    <a:pt x="2204643" y="0"/>
                  </a:lnTo>
                  <a:close/>
                </a:path>
              </a:pathLst>
            </a:custGeom>
            <a:solidFill>
              <a:srgbClr val="FFFFFF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284726" y="374904"/>
              <a:ext cx="574675" cy="114300"/>
            </a:xfrm>
            <a:custGeom>
              <a:avLst/>
              <a:gdLst/>
              <a:ahLst/>
              <a:cxnLst/>
              <a:rect l="l" t="t" r="r" b="b"/>
              <a:pathLst>
                <a:path w="574675" h="114300">
                  <a:moveTo>
                    <a:pt x="517398" y="0"/>
                  </a:moveTo>
                  <a:lnTo>
                    <a:pt x="57150" y="0"/>
                  </a:lnTo>
                  <a:lnTo>
                    <a:pt x="34879" y="4482"/>
                  </a:lnTo>
                  <a:lnTo>
                    <a:pt x="16716" y="16716"/>
                  </a:lnTo>
                  <a:lnTo>
                    <a:pt x="4482" y="34879"/>
                  </a:lnTo>
                  <a:lnTo>
                    <a:pt x="0" y="57150"/>
                  </a:lnTo>
                  <a:lnTo>
                    <a:pt x="4482" y="79420"/>
                  </a:lnTo>
                  <a:lnTo>
                    <a:pt x="16716" y="97583"/>
                  </a:lnTo>
                  <a:lnTo>
                    <a:pt x="34879" y="109817"/>
                  </a:lnTo>
                  <a:lnTo>
                    <a:pt x="57150" y="114300"/>
                  </a:lnTo>
                  <a:lnTo>
                    <a:pt x="517398" y="114300"/>
                  </a:lnTo>
                  <a:lnTo>
                    <a:pt x="539668" y="109817"/>
                  </a:lnTo>
                  <a:lnTo>
                    <a:pt x="557831" y="97583"/>
                  </a:lnTo>
                  <a:lnTo>
                    <a:pt x="570065" y="79420"/>
                  </a:lnTo>
                  <a:lnTo>
                    <a:pt x="574548" y="57150"/>
                  </a:lnTo>
                  <a:lnTo>
                    <a:pt x="570065" y="34879"/>
                  </a:lnTo>
                  <a:lnTo>
                    <a:pt x="557831" y="16716"/>
                  </a:lnTo>
                  <a:lnTo>
                    <a:pt x="539668" y="4482"/>
                  </a:lnTo>
                  <a:lnTo>
                    <a:pt x="517398" y="0"/>
                  </a:lnTo>
                  <a:close/>
                </a:path>
              </a:pathLst>
            </a:custGeom>
            <a:solidFill>
              <a:srgbClr val="FF94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282059" y="375285"/>
              <a:ext cx="581025" cy="125730"/>
            </a:xfrm>
            <a:custGeom>
              <a:avLst/>
              <a:gdLst/>
              <a:ahLst/>
              <a:cxnLst/>
              <a:rect l="l" t="t" r="r" b="b"/>
              <a:pathLst>
                <a:path w="581025" h="125729">
                  <a:moveTo>
                    <a:pt x="518033" y="0"/>
                  </a:moveTo>
                  <a:lnTo>
                    <a:pt x="62611" y="0"/>
                  </a:lnTo>
                  <a:lnTo>
                    <a:pt x="38308" y="4964"/>
                  </a:lnTo>
                  <a:lnTo>
                    <a:pt x="18399" y="18478"/>
                  </a:lnTo>
                  <a:lnTo>
                    <a:pt x="4943" y="38469"/>
                  </a:lnTo>
                  <a:lnTo>
                    <a:pt x="0" y="62865"/>
                  </a:lnTo>
                  <a:lnTo>
                    <a:pt x="4943" y="87241"/>
                  </a:lnTo>
                  <a:lnTo>
                    <a:pt x="18399" y="107188"/>
                  </a:lnTo>
                  <a:lnTo>
                    <a:pt x="38308" y="120657"/>
                  </a:lnTo>
                  <a:lnTo>
                    <a:pt x="62611" y="125603"/>
                  </a:lnTo>
                  <a:lnTo>
                    <a:pt x="518033" y="125603"/>
                  </a:lnTo>
                  <a:lnTo>
                    <a:pt x="542335" y="120657"/>
                  </a:lnTo>
                  <a:lnTo>
                    <a:pt x="550043" y="115443"/>
                  </a:lnTo>
                  <a:lnTo>
                    <a:pt x="62611" y="115443"/>
                  </a:lnTo>
                  <a:lnTo>
                    <a:pt x="42199" y="111317"/>
                  </a:lnTo>
                  <a:lnTo>
                    <a:pt x="25527" y="100060"/>
                  </a:lnTo>
                  <a:lnTo>
                    <a:pt x="14283" y="83349"/>
                  </a:lnTo>
                  <a:lnTo>
                    <a:pt x="10160" y="62865"/>
                  </a:lnTo>
                  <a:lnTo>
                    <a:pt x="14283" y="42380"/>
                  </a:lnTo>
                  <a:lnTo>
                    <a:pt x="25527" y="25669"/>
                  </a:lnTo>
                  <a:lnTo>
                    <a:pt x="42199" y="14412"/>
                  </a:lnTo>
                  <a:lnTo>
                    <a:pt x="62611" y="10287"/>
                  </a:lnTo>
                  <a:lnTo>
                    <a:pt x="550176" y="10287"/>
                  </a:lnTo>
                  <a:lnTo>
                    <a:pt x="542335" y="4964"/>
                  </a:lnTo>
                  <a:lnTo>
                    <a:pt x="518033" y="0"/>
                  </a:lnTo>
                  <a:close/>
                </a:path>
                <a:path w="581025" h="125729">
                  <a:moveTo>
                    <a:pt x="550176" y="10287"/>
                  </a:moveTo>
                  <a:lnTo>
                    <a:pt x="518033" y="10287"/>
                  </a:lnTo>
                  <a:lnTo>
                    <a:pt x="538444" y="14412"/>
                  </a:lnTo>
                  <a:lnTo>
                    <a:pt x="555117" y="25669"/>
                  </a:lnTo>
                  <a:lnTo>
                    <a:pt x="566360" y="42380"/>
                  </a:lnTo>
                  <a:lnTo>
                    <a:pt x="570484" y="62865"/>
                  </a:lnTo>
                  <a:lnTo>
                    <a:pt x="566360" y="83349"/>
                  </a:lnTo>
                  <a:lnTo>
                    <a:pt x="555117" y="100060"/>
                  </a:lnTo>
                  <a:lnTo>
                    <a:pt x="538444" y="111317"/>
                  </a:lnTo>
                  <a:lnTo>
                    <a:pt x="518033" y="115443"/>
                  </a:lnTo>
                  <a:lnTo>
                    <a:pt x="550043" y="115443"/>
                  </a:lnTo>
                  <a:lnTo>
                    <a:pt x="562244" y="107188"/>
                  </a:lnTo>
                  <a:lnTo>
                    <a:pt x="575700" y="87241"/>
                  </a:lnTo>
                  <a:lnTo>
                    <a:pt x="580644" y="62865"/>
                  </a:lnTo>
                  <a:lnTo>
                    <a:pt x="575700" y="38469"/>
                  </a:lnTo>
                  <a:lnTo>
                    <a:pt x="562244" y="18478"/>
                  </a:lnTo>
                  <a:lnTo>
                    <a:pt x="550176" y="10287"/>
                  </a:lnTo>
                  <a:close/>
                </a:path>
              </a:pathLst>
            </a:custGeom>
            <a:solidFill>
              <a:srgbClr val="000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282059" y="375285"/>
              <a:ext cx="581025" cy="125730"/>
            </a:xfrm>
            <a:custGeom>
              <a:avLst/>
              <a:gdLst/>
              <a:ahLst/>
              <a:cxnLst/>
              <a:rect l="l" t="t" r="r" b="b"/>
              <a:pathLst>
                <a:path w="581025" h="125729">
                  <a:moveTo>
                    <a:pt x="518033" y="10287"/>
                  </a:moveTo>
                  <a:lnTo>
                    <a:pt x="538444" y="14412"/>
                  </a:lnTo>
                  <a:lnTo>
                    <a:pt x="555117" y="25669"/>
                  </a:lnTo>
                  <a:lnTo>
                    <a:pt x="566360" y="42380"/>
                  </a:lnTo>
                  <a:lnTo>
                    <a:pt x="570484" y="62865"/>
                  </a:lnTo>
                  <a:lnTo>
                    <a:pt x="566360" y="83349"/>
                  </a:lnTo>
                  <a:lnTo>
                    <a:pt x="555117" y="100060"/>
                  </a:lnTo>
                  <a:lnTo>
                    <a:pt x="538444" y="111317"/>
                  </a:lnTo>
                  <a:lnTo>
                    <a:pt x="518033" y="115443"/>
                  </a:lnTo>
                  <a:lnTo>
                    <a:pt x="62611" y="115443"/>
                  </a:lnTo>
                  <a:lnTo>
                    <a:pt x="42199" y="111317"/>
                  </a:lnTo>
                  <a:lnTo>
                    <a:pt x="25527" y="100060"/>
                  </a:lnTo>
                  <a:lnTo>
                    <a:pt x="14283" y="83349"/>
                  </a:lnTo>
                  <a:lnTo>
                    <a:pt x="10160" y="62865"/>
                  </a:lnTo>
                  <a:lnTo>
                    <a:pt x="14283" y="42380"/>
                  </a:lnTo>
                  <a:lnTo>
                    <a:pt x="25527" y="25669"/>
                  </a:lnTo>
                  <a:lnTo>
                    <a:pt x="42199" y="14412"/>
                  </a:lnTo>
                  <a:lnTo>
                    <a:pt x="62611" y="10287"/>
                  </a:lnTo>
                  <a:lnTo>
                    <a:pt x="518033" y="10287"/>
                  </a:lnTo>
                  <a:close/>
                </a:path>
                <a:path w="581025" h="125729">
                  <a:moveTo>
                    <a:pt x="62611" y="0"/>
                  </a:moveTo>
                  <a:lnTo>
                    <a:pt x="38308" y="4964"/>
                  </a:lnTo>
                  <a:lnTo>
                    <a:pt x="18399" y="18478"/>
                  </a:lnTo>
                  <a:lnTo>
                    <a:pt x="4943" y="38469"/>
                  </a:lnTo>
                  <a:lnTo>
                    <a:pt x="0" y="62865"/>
                  </a:lnTo>
                  <a:lnTo>
                    <a:pt x="4943" y="87241"/>
                  </a:lnTo>
                  <a:lnTo>
                    <a:pt x="18399" y="107188"/>
                  </a:lnTo>
                  <a:lnTo>
                    <a:pt x="38308" y="120657"/>
                  </a:lnTo>
                  <a:lnTo>
                    <a:pt x="62611" y="125603"/>
                  </a:lnTo>
                  <a:lnTo>
                    <a:pt x="518033" y="125603"/>
                  </a:lnTo>
                  <a:lnTo>
                    <a:pt x="542335" y="120657"/>
                  </a:lnTo>
                  <a:lnTo>
                    <a:pt x="562244" y="107188"/>
                  </a:lnTo>
                  <a:lnTo>
                    <a:pt x="575700" y="87241"/>
                  </a:lnTo>
                  <a:lnTo>
                    <a:pt x="580644" y="62865"/>
                  </a:lnTo>
                  <a:lnTo>
                    <a:pt x="575700" y="38469"/>
                  </a:lnTo>
                  <a:lnTo>
                    <a:pt x="562244" y="18478"/>
                  </a:lnTo>
                  <a:lnTo>
                    <a:pt x="542335" y="4964"/>
                  </a:lnTo>
                  <a:lnTo>
                    <a:pt x="518033" y="0"/>
                  </a:lnTo>
                  <a:lnTo>
                    <a:pt x="62611" y="0"/>
                  </a:lnTo>
                  <a:close/>
                </a:path>
              </a:pathLst>
            </a:custGeom>
            <a:ln w="9906">
              <a:solidFill>
                <a:srgbClr val="000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83785" y="401701"/>
              <a:ext cx="72262" cy="72136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5779008" y="3636390"/>
              <a:ext cx="2204720" cy="1210945"/>
            </a:xfrm>
            <a:custGeom>
              <a:avLst/>
              <a:gdLst/>
              <a:ahLst/>
              <a:cxnLst/>
              <a:rect l="l" t="t" r="r" b="b"/>
              <a:pathLst>
                <a:path w="2204720" h="1210945">
                  <a:moveTo>
                    <a:pt x="1334096" y="290372"/>
                  </a:moveTo>
                  <a:lnTo>
                    <a:pt x="1296428" y="223367"/>
                  </a:lnTo>
                  <a:lnTo>
                    <a:pt x="1246505" y="206375"/>
                  </a:lnTo>
                  <a:lnTo>
                    <a:pt x="1231976" y="206692"/>
                  </a:lnTo>
                  <a:lnTo>
                    <a:pt x="1217231" y="208889"/>
                  </a:lnTo>
                  <a:lnTo>
                    <a:pt x="1201991" y="214845"/>
                  </a:lnTo>
                  <a:lnTo>
                    <a:pt x="1186053" y="226441"/>
                  </a:lnTo>
                  <a:lnTo>
                    <a:pt x="0" y="1210691"/>
                  </a:lnTo>
                  <a:lnTo>
                    <a:pt x="260858" y="1210691"/>
                  </a:lnTo>
                  <a:lnTo>
                    <a:pt x="1306957" y="347027"/>
                  </a:lnTo>
                  <a:lnTo>
                    <a:pt x="1325956" y="321106"/>
                  </a:lnTo>
                  <a:lnTo>
                    <a:pt x="1334096" y="290372"/>
                  </a:lnTo>
                  <a:close/>
                </a:path>
                <a:path w="2204720" h="1210945">
                  <a:moveTo>
                    <a:pt x="2204605" y="101066"/>
                  </a:moveTo>
                  <a:lnTo>
                    <a:pt x="2198090" y="64566"/>
                  </a:lnTo>
                  <a:lnTo>
                    <a:pt x="2172081" y="34925"/>
                  </a:lnTo>
                  <a:lnTo>
                    <a:pt x="2159571" y="20370"/>
                  </a:lnTo>
                  <a:lnTo>
                    <a:pt x="2141385" y="9372"/>
                  </a:lnTo>
                  <a:lnTo>
                    <a:pt x="2120519" y="2425"/>
                  </a:lnTo>
                  <a:lnTo>
                    <a:pt x="2099945" y="0"/>
                  </a:lnTo>
                  <a:lnTo>
                    <a:pt x="2082558" y="381"/>
                  </a:lnTo>
                  <a:lnTo>
                    <a:pt x="2064905" y="3022"/>
                  </a:lnTo>
                  <a:lnTo>
                    <a:pt x="2046693" y="10185"/>
                  </a:lnTo>
                  <a:lnTo>
                    <a:pt x="2027682" y="24130"/>
                  </a:lnTo>
                  <a:lnTo>
                    <a:pt x="609727" y="1209929"/>
                  </a:lnTo>
                  <a:lnTo>
                    <a:pt x="921512" y="1209929"/>
                  </a:lnTo>
                  <a:lnTo>
                    <a:pt x="2172081" y="169291"/>
                  </a:lnTo>
                  <a:lnTo>
                    <a:pt x="2194839" y="138087"/>
                  </a:lnTo>
                  <a:lnTo>
                    <a:pt x="2204605" y="101066"/>
                  </a:lnTo>
                  <a:close/>
                </a:path>
              </a:pathLst>
            </a:custGeom>
            <a:solidFill>
              <a:srgbClr val="FFFFFF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23488" y="1359408"/>
              <a:ext cx="4974336" cy="2847593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4946141" y="2339340"/>
              <a:ext cx="351790" cy="516890"/>
            </a:xfrm>
            <a:custGeom>
              <a:avLst/>
              <a:gdLst/>
              <a:ahLst/>
              <a:cxnLst/>
              <a:rect l="l" t="t" r="r" b="b"/>
              <a:pathLst>
                <a:path w="351789" h="516889">
                  <a:moveTo>
                    <a:pt x="176276" y="0"/>
                  </a:moveTo>
                  <a:lnTo>
                    <a:pt x="129351" y="6269"/>
                  </a:lnTo>
                  <a:lnTo>
                    <a:pt x="87225" y="23951"/>
                  </a:lnTo>
                  <a:lnTo>
                    <a:pt x="51562" y="51355"/>
                  </a:lnTo>
                  <a:lnTo>
                    <a:pt x="24026" y="86792"/>
                  </a:lnTo>
                  <a:lnTo>
                    <a:pt x="6284" y="128572"/>
                  </a:lnTo>
                  <a:lnTo>
                    <a:pt x="0" y="175005"/>
                  </a:lnTo>
                  <a:lnTo>
                    <a:pt x="8810" y="220087"/>
                  </a:lnTo>
                  <a:lnTo>
                    <a:pt x="28194" y="265525"/>
                  </a:lnTo>
                  <a:lnTo>
                    <a:pt x="47577" y="300628"/>
                  </a:lnTo>
                  <a:lnTo>
                    <a:pt x="182118" y="516635"/>
                  </a:lnTo>
                  <a:lnTo>
                    <a:pt x="303149" y="312292"/>
                  </a:lnTo>
                  <a:lnTo>
                    <a:pt x="310669" y="297771"/>
                  </a:lnTo>
                  <a:lnTo>
                    <a:pt x="323560" y="270001"/>
                  </a:lnTo>
                  <a:lnTo>
                    <a:pt x="177419" y="270001"/>
                  </a:lnTo>
                  <a:lnTo>
                    <a:pt x="137834" y="262175"/>
                  </a:lnTo>
                  <a:lnTo>
                    <a:pt x="105727" y="240823"/>
                  </a:lnTo>
                  <a:lnTo>
                    <a:pt x="84193" y="209137"/>
                  </a:lnTo>
                  <a:lnTo>
                    <a:pt x="76327" y="170306"/>
                  </a:lnTo>
                  <a:lnTo>
                    <a:pt x="84193" y="130722"/>
                  </a:lnTo>
                  <a:lnTo>
                    <a:pt x="105727" y="98615"/>
                  </a:lnTo>
                  <a:lnTo>
                    <a:pt x="137834" y="77081"/>
                  </a:lnTo>
                  <a:lnTo>
                    <a:pt x="177419" y="69214"/>
                  </a:lnTo>
                  <a:lnTo>
                    <a:pt x="313699" y="69214"/>
                  </a:lnTo>
                  <a:lnTo>
                    <a:pt x="299878" y="51355"/>
                  </a:lnTo>
                  <a:lnTo>
                    <a:pt x="264432" y="23951"/>
                  </a:lnTo>
                  <a:lnTo>
                    <a:pt x="222665" y="6269"/>
                  </a:lnTo>
                  <a:lnTo>
                    <a:pt x="176276" y="0"/>
                  </a:lnTo>
                  <a:close/>
                </a:path>
                <a:path w="351789" h="516889">
                  <a:moveTo>
                    <a:pt x="313699" y="69214"/>
                  </a:moveTo>
                  <a:lnTo>
                    <a:pt x="177419" y="69214"/>
                  </a:lnTo>
                  <a:lnTo>
                    <a:pt x="216322" y="77081"/>
                  </a:lnTo>
                  <a:lnTo>
                    <a:pt x="248046" y="98615"/>
                  </a:lnTo>
                  <a:lnTo>
                    <a:pt x="269412" y="130722"/>
                  </a:lnTo>
                  <a:lnTo>
                    <a:pt x="277241" y="170306"/>
                  </a:lnTo>
                  <a:lnTo>
                    <a:pt x="269412" y="209137"/>
                  </a:lnTo>
                  <a:lnTo>
                    <a:pt x="248046" y="240823"/>
                  </a:lnTo>
                  <a:lnTo>
                    <a:pt x="216322" y="262175"/>
                  </a:lnTo>
                  <a:lnTo>
                    <a:pt x="177419" y="270001"/>
                  </a:lnTo>
                  <a:lnTo>
                    <a:pt x="323560" y="270001"/>
                  </a:lnTo>
                  <a:lnTo>
                    <a:pt x="327215" y="262127"/>
                  </a:lnTo>
                  <a:lnTo>
                    <a:pt x="343761" y="217245"/>
                  </a:lnTo>
                  <a:lnTo>
                    <a:pt x="351282" y="175005"/>
                  </a:lnTo>
                  <a:lnTo>
                    <a:pt x="345003" y="128572"/>
                  </a:lnTo>
                  <a:lnTo>
                    <a:pt x="327302" y="86792"/>
                  </a:lnTo>
                  <a:lnTo>
                    <a:pt x="313699" y="69214"/>
                  </a:lnTo>
                  <a:close/>
                </a:path>
              </a:pathLst>
            </a:custGeom>
            <a:solidFill>
              <a:srgbClr val="FF94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07990" y="2394077"/>
              <a:ext cx="229869" cy="229742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4946141" y="2339340"/>
              <a:ext cx="351790" cy="516890"/>
            </a:xfrm>
            <a:custGeom>
              <a:avLst/>
              <a:gdLst/>
              <a:ahLst/>
              <a:cxnLst/>
              <a:rect l="l" t="t" r="r" b="b"/>
              <a:pathLst>
                <a:path w="351789" h="516889">
                  <a:moveTo>
                    <a:pt x="176276" y="0"/>
                  </a:moveTo>
                  <a:lnTo>
                    <a:pt x="222665" y="6269"/>
                  </a:lnTo>
                  <a:lnTo>
                    <a:pt x="264432" y="23951"/>
                  </a:lnTo>
                  <a:lnTo>
                    <a:pt x="299878" y="51355"/>
                  </a:lnTo>
                  <a:lnTo>
                    <a:pt x="327302" y="86792"/>
                  </a:lnTo>
                  <a:lnTo>
                    <a:pt x="345003" y="128572"/>
                  </a:lnTo>
                  <a:lnTo>
                    <a:pt x="351282" y="175005"/>
                  </a:lnTo>
                  <a:lnTo>
                    <a:pt x="343761" y="217245"/>
                  </a:lnTo>
                  <a:lnTo>
                    <a:pt x="327215" y="262127"/>
                  </a:lnTo>
                  <a:lnTo>
                    <a:pt x="310669" y="297771"/>
                  </a:lnTo>
                  <a:lnTo>
                    <a:pt x="303149" y="312292"/>
                  </a:lnTo>
                  <a:lnTo>
                    <a:pt x="182118" y="516635"/>
                  </a:lnTo>
                  <a:lnTo>
                    <a:pt x="56388" y="314705"/>
                  </a:lnTo>
                  <a:lnTo>
                    <a:pt x="47577" y="300628"/>
                  </a:lnTo>
                  <a:lnTo>
                    <a:pt x="28194" y="265525"/>
                  </a:lnTo>
                  <a:lnTo>
                    <a:pt x="8810" y="220087"/>
                  </a:lnTo>
                  <a:lnTo>
                    <a:pt x="0" y="175005"/>
                  </a:lnTo>
                  <a:lnTo>
                    <a:pt x="6284" y="128572"/>
                  </a:lnTo>
                  <a:lnTo>
                    <a:pt x="24026" y="86792"/>
                  </a:lnTo>
                  <a:lnTo>
                    <a:pt x="51562" y="51355"/>
                  </a:lnTo>
                  <a:lnTo>
                    <a:pt x="87225" y="23951"/>
                  </a:lnTo>
                  <a:lnTo>
                    <a:pt x="129351" y="6269"/>
                  </a:lnTo>
                  <a:lnTo>
                    <a:pt x="176276" y="0"/>
                  </a:lnTo>
                  <a:close/>
                </a:path>
              </a:pathLst>
            </a:custGeom>
            <a:ln w="28956">
              <a:solidFill>
                <a:srgbClr val="000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618738" y="2516886"/>
              <a:ext cx="342900" cy="504825"/>
            </a:xfrm>
            <a:custGeom>
              <a:avLst/>
              <a:gdLst/>
              <a:ahLst/>
              <a:cxnLst/>
              <a:rect l="l" t="t" r="r" b="b"/>
              <a:pathLst>
                <a:path w="342900" h="504825">
                  <a:moveTo>
                    <a:pt x="172084" y="0"/>
                  </a:moveTo>
                  <a:lnTo>
                    <a:pt x="126265" y="6126"/>
                  </a:lnTo>
                  <a:lnTo>
                    <a:pt x="85137" y="23400"/>
                  </a:lnTo>
                  <a:lnTo>
                    <a:pt x="50323" y="50165"/>
                  </a:lnTo>
                  <a:lnTo>
                    <a:pt x="23447" y="84760"/>
                  </a:lnTo>
                  <a:lnTo>
                    <a:pt x="6132" y="125530"/>
                  </a:lnTo>
                  <a:lnTo>
                    <a:pt x="0" y="170815"/>
                  </a:lnTo>
                  <a:lnTo>
                    <a:pt x="8592" y="214844"/>
                  </a:lnTo>
                  <a:lnTo>
                    <a:pt x="27495" y="259207"/>
                  </a:lnTo>
                  <a:lnTo>
                    <a:pt x="46398" y="293473"/>
                  </a:lnTo>
                  <a:lnTo>
                    <a:pt x="177799" y="504444"/>
                  </a:lnTo>
                  <a:lnTo>
                    <a:pt x="295909" y="304927"/>
                  </a:lnTo>
                  <a:lnTo>
                    <a:pt x="303252" y="290740"/>
                  </a:lnTo>
                  <a:lnTo>
                    <a:pt x="315818" y="263652"/>
                  </a:lnTo>
                  <a:lnTo>
                    <a:pt x="173227" y="263652"/>
                  </a:lnTo>
                  <a:lnTo>
                    <a:pt x="134556" y="256004"/>
                  </a:lnTo>
                  <a:lnTo>
                    <a:pt x="103219" y="235140"/>
                  </a:lnTo>
                  <a:lnTo>
                    <a:pt x="82216" y="204180"/>
                  </a:lnTo>
                  <a:lnTo>
                    <a:pt x="74548" y="166243"/>
                  </a:lnTo>
                  <a:lnTo>
                    <a:pt x="82216" y="127644"/>
                  </a:lnTo>
                  <a:lnTo>
                    <a:pt x="103219" y="96345"/>
                  </a:lnTo>
                  <a:lnTo>
                    <a:pt x="134556" y="75356"/>
                  </a:lnTo>
                  <a:lnTo>
                    <a:pt x="173227" y="67691"/>
                  </a:lnTo>
                  <a:lnTo>
                    <a:pt x="306293" y="67691"/>
                  </a:lnTo>
                  <a:lnTo>
                    <a:pt x="292734" y="50165"/>
                  </a:lnTo>
                  <a:lnTo>
                    <a:pt x="258139" y="23400"/>
                  </a:lnTo>
                  <a:lnTo>
                    <a:pt x="217369" y="6126"/>
                  </a:lnTo>
                  <a:lnTo>
                    <a:pt x="172084" y="0"/>
                  </a:lnTo>
                  <a:close/>
                </a:path>
                <a:path w="342900" h="504825">
                  <a:moveTo>
                    <a:pt x="306293" y="67691"/>
                  </a:moveTo>
                  <a:lnTo>
                    <a:pt x="173227" y="67691"/>
                  </a:lnTo>
                  <a:lnTo>
                    <a:pt x="211165" y="75356"/>
                  </a:lnTo>
                  <a:lnTo>
                    <a:pt x="242125" y="96345"/>
                  </a:lnTo>
                  <a:lnTo>
                    <a:pt x="262989" y="127644"/>
                  </a:lnTo>
                  <a:lnTo>
                    <a:pt x="270636" y="166243"/>
                  </a:lnTo>
                  <a:lnTo>
                    <a:pt x="262989" y="204180"/>
                  </a:lnTo>
                  <a:lnTo>
                    <a:pt x="242125" y="235140"/>
                  </a:lnTo>
                  <a:lnTo>
                    <a:pt x="211165" y="256004"/>
                  </a:lnTo>
                  <a:lnTo>
                    <a:pt x="173227" y="263652"/>
                  </a:lnTo>
                  <a:lnTo>
                    <a:pt x="315818" y="263652"/>
                  </a:lnTo>
                  <a:lnTo>
                    <a:pt x="319404" y="255920"/>
                  </a:lnTo>
                  <a:lnTo>
                    <a:pt x="335557" y="212076"/>
                  </a:lnTo>
                  <a:lnTo>
                    <a:pt x="342899" y="170815"/>
                  </a:lnTo>
                  <a:lnTo>
                    <a:pt x="336773" y="125530"/>
                  </a:lnTo>
                  <a:lnTo>
                    <a:pt x="319499" y="84760"/>
                  </a:lnTo>
                  <a:lnTo>
                    <a:pt x="306293" y="67691"/>
                  </a:lnTo>
                  <a:close/>
                </a:path>
              </a:pathLst>
            </a:custGeom>
            <a:solidFill>
              <a:srgbClr val="FF94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678809" y="2570099"/>
              <a:ext cx="225043" cy="224916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3618738" y="2516886"/>
              <a:ext cx="342900" cy="504825"/>
            </a:xfrm>
            <a:custGeom>
              <a:avLst/>
              <a:gdLst/>
              <a:ahLst/>
              <a:cxnLst/>
              <a:rect l="l" t="t" r="r" b="b"/>
              <a:pathLst>
                <a:path w="342900" h="504825">
                  <a:moveTo>
                    <a:pt x="172084" y="0"/>
                  </a:moveTo>
                  <a:lnTo>
                    <a:pt x="217369" y="6126"/>
                  </a:lnTo>
                  <a:lnTo>
                    <a:pt x="258139" y="23400"/>
                  </a:lnTo>
                  <a:lnTo>
                    <a:pt x="292734" y="50165"/>
                  </a:lnTo>
                  <a:lnTo>
                    <a:pt x="319499" y="84760"/>
                  </a:lnTo>
                  <a:lnTo>
                    <a:pt x="336773" y="125530"/>
                  </a:lnTo>
                  <a:lnTo>
                    <a:pt x="342899" y="170815"/>
                  </a:lnTo>
                  <a:lnTo>
                    <a:pt x="335557" y="212076"/>
                  </a:lnTo>
                  <a:lnTo>
                    <a:pt x="319404" y="255920"/>
                  </a:lnTo>
                  <a:lnTo>
                    <a:pt x="303252" y="290740"/>
                  </a:lnTo>
                  <a:lnTo>
                    <a:pt x="295909" y="304927"/>
                  </a:lnTo>
                  <a:lnTo>
                    <a:pt x="177799" y="504444"/>
                  </a:lnTo>
                  <a:lnTo>
                    <a:pt x="54990" y="307213"/>
                  </a:lnTo>
                  <a:lnTo>
                    <a:pt x="46398" y="293473"/>
                  </a:lnTo>
                  <a:lnTo>
                    <a:pt x="27495" y="259207"/>
                  </a:lnTo>
                  <a:lnTo>
                    <a:pt x="8592" y="214844"/>
                  </a:lnTo>
                  <a:lnTo>
                    <a:pt x="0" y="170815"/>
                  </a:lnTo>
                  <a:lnTo>
                    <a:pt x="6132" y="125530"/>
                  </a:lnTo>
                  <a:lnTo>
                    <a:pt x="23447" y="84760"/>
                  </a:lnTo>
                  <a:lnTo>
                    <a:pt x="50323" y="50165"/>
                  </a:lnTo>
                  <a:lnTo>
                    <a:pt x="85137" y="23400"/>
                  </a:lnTo>
                  <a:lnTo>
                    <a:pt x="126265" y="6126"/>
                  </a:lnTo>
                  <a:lnTo>
                    <a:pt x="172084" y="0"/>
                  </a:lnTo>
                  <a:close/>
                </a:path>
              </a:pathLst>
            </a:custGeom>
            <a:ln w="28956">
              <a:solidFill>
                <a:srgbClr val="000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1044447" y="1509401"/>
            <a:ext cx="2311400" cy="1220470"/>
          </a:xfrm>
          <a:prstGeom prst="rect">
            <a:avLst/>
          </a:prstGeom>
        </p:spPr>
        <p:txBody>
          <a:bodyPr vert="horz" wrap="square" lIns="0" tIns="167640" rIns="0" bIns="0" rtlCol="0">
            <a:spAutoFit/>
          </a:bodyPr>
          <a:lstStyle/>
          <a:p>
            <a:pPr marL="27305">
              <a:lnSpc>
                <a:spcPct val="100000"/>
              </a:lnSpc>
              <a:spcBef>
                <a:spcPts val="1320"/>
              </a:spcBef>
            </a:pPr>
            <a:r>
              <a:rPr sz="1800" b="1" spc="-180" dirty="0">
                <a:solidFill>
                  <a:srgbClr val="00004D"/>
                </a:solidFill>
                <a:latin typeface="Tahoma"/>
                <a:cs typeface="Tahoma"/>
              </a:rPr>
              <a:t>г</a:t>
            </a:r>
            <a:r>
              <a:rPr sz="1800" b="1" spc="-110" dirty="0">
                <a:solidFill>
                  <a:srgbClr val="00004D"/>
                </a:solidFill>
                <a:latin typeface="Tahoma"/>
                <a:cs typeface="Tahoma"/>
              </a:rPr>
              <a:t>.</a:t>
            </a:r>
            <a:r>
              <a:rPr sz="1800" b="1" spc="-45" dirty="0">
                <a:solidFill>
                  <a:srgbClr val="00004D"/>
                </a:solidFill>
                <a:latin typeface="Tahoma"/>
                <a:cs typeface="Tahoma"/>
              </a:rPr>
              <a:t> </a:t>
            </a:r>
            <a:r>
              <a:rPr sz="1800" b="1" spc="-145" dirty="0">
                <a:solidFill>
                  <a:srgbClr val="00004D"/>
                </a:solidFill>
                <a:latin typeface="Tahoma"/>
                <a:cs typeface="Tahoma"/>
              </a:rPr>
              <a:t>Пермь</a:t>
            </a:r>
            <a:endParaRPr sz="1800">
              <a:latin typeface="Tahoma"/>
              <a:cs typeface="Tahoma"/>
            </a:endParaRPr>
          </a:p>
          <a:p>
            <a:pPr marL="12700" marR="351155">
              <a:lnSpc>
                <a:spcPct val="100000"/>
              </a:lnSpc>
              <a:spcBef>
                <a:spcPts val="745"/>
              </a:spcBef>
            </a:pPr>
            <a:r>
              <a:rPr sz="1100" spc="-20" dirty="0">
                <a:solidFill>
                  <a:srgbClr val="00004D"/>
                </a:solidFill>
                <a:latin typeface="Microsoft Sans Serif"/>
                <a:cs typeface="Microsoft Sans Serif"/>
              </a:rPr>
              <a:t>Финал:</a:t>
            </a:r>
            <a:r>
              <a:rPr sz="1100" dirty="0">
                <a:solidFill>
                  <a:srgbClr val="00004D"/>
                </a:solidFill>
                <a:latin typeface="Microsoft Sans Serif"/>
                <a:cs typeface="Microsoft Sans Serif"/>
              </a:rPr>
              <a:t> </a:t>
            </a:r>
            <a:r>
              <a:rPr sz="1100" spc="-5" dirty="0">
                <a:solidFill>
                  <a:srgbClr val="00004D"/>
                </a:solidFill>
                <a:latin typeface="Microsoft Sans Serif"/>
                <a:cs typeface="Microsoft Sans Serif"/>
              </a:rPr>
              <a:t>23</a:t>
            </a:r>
            <a:r>
              <a:rPr sz="1100" spc="5" dirty="0">
                <a:solidFill>
                  <a:srgbClr val="00004D"/>
                </a:solidFill>
                <a:latin typeface="Microsoft Sans Serif"/>
                <a:cs typeface="Microsoft Sans Serif"/>
              </a:rPr>
              <a:t> </a:t>
            </a:r>
            <a:r>
              <a:rPr sz="1100" spc="-20" dirty="0">
                <a:solidFill>
                  <a:srgbClr val="00004D"/>
                </a:solidFill>
                <a:latin typeface="Microsoft Sans Serif"/>
                <a:cs typeface="Microsoft Sans Serif"/>
              </a:rPr>
              <a:t>октября</a:t>
            </a:r>
            <a:r>
              <a:rPr sz="1100" spc="5" dirty="0">
                <a:solidFill>
                  <a:srgbClr val="00004D"/>
                </a:solidFill>
                <a:latin typeface="Microsoft Sans Serif"/>
                <a:cs typeface="Microsoft Sans Serif"/>
              </a:rPr>
              <a:t> </a:t>
            </a:r>
            <a:r>
              <a:rPr sz="1100" spc="285" dirty="0">
                <a:solidFill>
                  <a:srgbClr val="00004D"/>
                </a:solidFill>
                <a:latin typeface="Microsoft Sans Serif"/>
                <a:cs typeface="Microsoft Sans Serif"/>
              </a:rPr>
              <a:t>–</a:t>
            </a:r>
            <a:r>
              <a:rPr sz="1100" spc="5" dirty="0">
                <a:solidFill>
                  <a:srgbClr val="00004D"/>
                </a:solidFill>
                <a:latin typeface="Microsoft Sans Serif"/>
                <a:cs typeface="Microsoft Sans Serif"/>
              </a:rPr>
              <a:t> </a:t>
            </a:r>
            <a:r>
              <a:rPr sz="1100" spc="-5" dirty="0">
                <a:solidFill>
                  <a:srgbClr val="00004D"/>
                </a:solidFill>
                <a:latin typeface="Microsoft Sans Serif"/>
                <a:cs typeface="Microsoft Sans Serif"/>
              </a:rPr>
              <a:t>2</a:t>
            </a:r>
            <a:r>
              <a:rPr sz="1100" spc="5" dirty="0">
                <a:solidFill>
                  <a:srgbClr val="00004D"/>
                </a:solidFill>
                <a:latin typeface="Microsoft Sans Serif"/>
                <a:cs typeface="Microsoft Sans Serif"/>
              </a:rPr>
              <a:t> </a:t>
            </a:r>
            <a:r>
              <a:rPr sz="1100" spc="-10" dirty="0">
                <a:solidFill>
                  <a:srgbClr val="00004D"/>
                </a:solidFill>
                <a:latin typeface="Microsoft Sans Serif"/>
                <a:cs typeface="Microsoft Sans Serif"/>
              </a:rPr>
              <a:t>ноября </a:t>
            </a:r>
            <a:r>
              <a:rPr sz="1100" spc="-275" dirty="0">
                <a:solidFill>
                  <a:srgbClr val="00004D"/>
                </a:solidFill>
                <a:latin typeface="Microsoft Sans Serif"/>
                <a:cs typeface="Microsoft Sans Serif"/>
              </a:rPr>
              <a:t> </a:t>
            </a:r>
            <a:r>
              <a:rPr sz="1100" spc="-15" dirty="0">
                <a:solidFill>
                  <a:srgbClr val="00004D"/>
                </a:solidFill>
                <a:latin typeface="Microsoft Sans Serif"/>
                <a:cs typeface="Microsoft Sans Serif"/>
              </a:rPr>
              <a:t>Около</a:t>
            </a:r>
            <a:r>
              <a:rPr sz="1100" spc="-5" dirty="0">
                <a:solidFill>
                  <a:srgbClr val="00004D"/>
                </a:solidFill>
                <a:latin typeface="Microsoft Sans Serif"/>
                <a:cs typeface="Microsoft Sans Serif"/>
              </a:rPr>
              <a:t> 800 </a:t>
            </a:r>
            <a:r>
              <a:rPr sz="1100" spc="-10" dirty="0">
                <a:solidFill>
                  <a:srgbClr val="00004D"/>
                </a:solidFill>
                <a:latin typeface="Microsoft Sans Serif"/>
                <a:cs typeface="Microsoft Sans Serif"/>
              </a:rPr>
              <a:t>детей,</a:t>
            </a:r>
            <a:r>
              <a:rPr sz="1100" spc="-5" dirty="0">
                <a:solidFill>
                  <a:srgbClr val="00004D"/>
                </a:solidFill>
                <a:latin typeface="Microsoft Sans Serif"/>
                <a:cs typeface="Microsoft Sans Serif"/>
              </a:rPr>
              <a:t> </a:t>
            </a:r>
            <a:r>
              <a:rPr sz="1100" spc="-15" dirty="0">
                <a:solidFill>
                  <a:srgbClr val="00004D"/>
                </a:solidFill>
                <a:latin typeface="Microsoft Sans Serif"/>
                <a:cs typeface="Microsoft Sans Serif"/>
              </a:rPr>
              <a:t>показавших</a:t>
            </a:r>
            <a:endParaRPr sz="1100">
              <a:latin typeface="Microsoft Sans Serif"/>
              <a:cs typeface="Microsoft Sans Serif"/>
            </a:endParaRPr>
          </a:p>
          <a:p>
            <a:pPr marL="12700" marR="5080">
              <a:lnSpc>
                <a:spcPct val="100000"/>
              </a:lnSpc>
            </a:pPr>
            <a:r>
              <a:rPr sz="1100" spc="-10" dirty="0">
                <a:solidFill>
                  <a:srgbClr val="00004D"/>
                </a:solidFill>
                <a:latin typeface="Microsoft Sans Serif"/>
                <a:cs typeface="Microsoft Sans Serif"/>
              </a:rPr>
              <a:t>лучшие</a:t>
            </a:r>
            <a:r>
              <a:rPr sz="1100" spc="5" dirty="0">
                <a:solidFill>
                  <a:srgbClr val="00004D"/>
                </a:solidFill>
                <a:latin typeface="Microsoft Sans Serif"/>
                <a:cs typeface="Microsoft Sans Serif"/>
              </a:rPr>
              <a:t> </a:t>
            </a:r>
            <a:r>
              <a:rPr sz="1100" spc="-10" dirty="0">
                <a:solidFill>
                  <a:srgbClr val="00004D"/>
                </a:solidFill>
                <a:latin typeface="Microsoft Sans Serif"/>
                <a:cs typeface="Microsoft Sans Serif"/>
              </a:rPr>
              <a:t>результаты</a:t>
            </a:r>
            <a:r>
              <a:rPr sz="1100" spc="5" dirty="0">
                <a:solidFill>
                  <a:srgbClr val="00004D"/>
                </a:solidFill>
                <a:latin typeface="Microsoft Sans Serif"/>
                <a:cs typeface="Microsoft Sans Serif"/>
              </a:rPr>
              <a:t> </a:t>
            </a:r>
            <a:r>
              <a:rPr sz="1100" spc="-10" dirty="0">
                <a:solidFill>
                  <a:srgbClr val="00004D"/>
                </a:solidFill>
                <a:latin typeface="Microsoft Sans Serif"/>
                <a:cs typeface="Microsoft Sans Serif"/>
              </a:rPr>
              <a:t>на</a:t>
            </a:r>
            <a:r>
              <a:rPr sz="1100" spc="10" dirty="0">
                <a:solidFill>
                  <a:srgbClr val="00004D"/>
                </a:solidFill>
                <a:latin typeface="Microsoft Sans Serif"/>
                <a:cs typeface="Microsoft Sans Serif"/>
              </a:rPr>
              <a:t> </a:t>
            </a:r>
            <a:r>
              <a:rPr sz="1100" spc="-15" dirty="0">
                <a:solidFill>
                  <a:srgbClr val="00004D"/>
                </a:solidFill>
                <a:latin typeface="Microsoft Sans Serif"/>
                <a:cs typeface="Microsoft Sans Serif"/>
              </a:rPr>
              <a:t>отборочном </a:t>
            </a:r>
            <a:r>
              <a:rPr sz="1100" spc="-275" dirty="0">
                <a:solidFill>
                  <a:srgbClr val="00004D"/>
                </a:solidFill>
                <a:latin typeface="Microsoft Sans Serif"/>
                <a:cs typeface="Microsoft Sans Serif"/>
              </a:rPr>
              <a:t> </a:t>
            </a:r>
            <a:r>
              <a:rPr sz="1100" spc="-10" dirty="0">
                <a:solidFill>
                  <a:srgbClr val="00004D"/>
                </a:solidFill>
                <a:latin typeface="Microsoft Sans Serif"/>
                <a:cs typeface="Microsoft Sans Serif"/>
              </a:rPr>
              <a:t>этапе.</a:t>
            </a:r>
            <a:endParaRPr sz="1100">
              <a:latin typeface="Microsoft Sans Serif"/>
              <a:cs typeface="Microsoft Sans Serif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044447" y="3302000"/>
            <a:ext cx="3425825" cy="9258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305">
              <a:lnSpc>
                <a:spcPct val="100000"/>
              </a:lnSpc>
              <a:spcBef>
                <a:spcPts val="100"/>
              </a:spcBef>
            </a:pPr>
            <a:r>
              <a:rPr sz="1800" b="1" spc="-80" dirty="0">
                <a:solidFill>
                  <a:srgbClr val="00004D"/>
                </a:solidFill>
                <a:latin typeface="Tahoma"/>
                <a:cs typeface="Tahoma"/>
              </a:rPr>
              <a:t>ВДЦ</a:t>
            </a:r>
            <a:r>
              <a:rPr sz="1800" b="1" spc="-45" dirty="0">
                <a:solidFill>
                  <a:srgbClr val="00004D"/>
                </a:solidFill>
                <a:latin typeface="Tahoma"/>
                <a:cs typeface="Tahoma"/>
              </a:rPr>
              <a:t> </a:t>
            </a:r>
            <a:r>
              <a:rPr sz="1800" b="1" spc="-204" dirty="0">
                <a:solidFill>
                  <a:srgbClr val="00004D"/>
                </a:solidFill>
                <a:latin typeface="Tahoma"/>
                <a:cs typeface="Tahoma"/>
              </a:rPr>
              <a:t>«Орленок»</a:t>
            </a:r>
            <a:endParaRPr sz="1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sz="1100" spc="-5" dirty="0">
                <a:solidFill>
                  <a:srgbClr val="00004D"/>
                </a:solidFill>
                <a:latin typeface="Microsoft Sans Serif"/>
                <a:cs typeface="Microsoft Sans Serif"/>
              </a:rPr>
              <a:t>Образовательная</a:t>
            </a:r>
            <a:r>
              <a:rPr sz="1100" spc="5" dirty="0">
                <a:solidFill>
                  <a:srgbClr val="00004D"/>
                </a:solidFill>
                <a:latin typeface="Microsoft Sans Serif"/>
                <a:cs typeface="Microsoft Sans Serif"/>
              </a:rPr>
              <a:t> </a:t>
            </a:r>
            <a:r>
              <a:rPr sz="1100" spc="-10" dirty="0">
                <a:solidFill>
                  <a:srgbClr val="00004D"/>
                </a:solidFill>
                <a:latin typeface="Microsoft Sans Serif"/>
                <a:cs typeface="Microsoft Sans Serif"/>
              </a:rPr>
              <a:t>смена:</a:t>
            </a:r>
            <a:r>
              <a:rPr sz="1100" spc="10" dirty="0">
                <a:solidFill>
                  <a:srgbClr val="00004D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00004D"/>
                </a:solidFill>
                <a:latin typeface="Microsoft Sans Serif"/>
                <a:cs typeface="Microsoft Sans Serif"/>
              </a:rPr>
              <a:t>с</a:t>
            </a:r>
            <a:r>
              <a:rPr sz="1100" spc="5" dirty="0">
                <a:solidFill>
                  <a:srgbClr val="00004D"/>
                </a:solidFill>
                <a:latin typeface="Microsoft Sans Serif"/>
                <a:cs typeface="Microsoft Sans Serif"/>
              </a:rPr>
              <a:t> </a:t>
            </a:r>
            <a:r>
              <a:rPr sz="1100" spc="-5" dirty="0">
                <a:solidFill>
                  <a:srgbClr val="00004D"/>
                </a:solidFill>
                <a:latin typeface="Microsoft Sans Serif"/>
                <a:cs typeface="Microsoft Sans Serif"/>
              </a:rPr>
              <a:t>23</a:t>
            </a:r>
            <a:r>
              <a:rPr sz="1100" spc="5" dirty="0">
                <a:solidFill>
                  <a:srgbClr val="00004D"/>
                </a:solidFill>
                <a:latin typeface="Microsoft Sans Serif"/>
                <a:cs typeface="Microsoft Sans Serif"/>
              </a:rPr>
              <a:t> </a:t>
            </a:r>
            <a:r>
              <a:rPr sz="1100" spc="-10" dirty="0">
                <a:solidFill>
                  <a:srgbClr val="00004D"/>
                </a:solidFill>
                <a:latin typeface="Microsoft Sans Serif"/>
                <a:cs typeface="Microsoft Sans Serif"/>
              </a:rPr>
              <a:t>ноября</a:t>
            </a:r>
            <a:r>
              <a:rPr sz="1100" spc="10" dirty="0">
                <a:solidFill>
                  <a:srgbClr val="00004D"/>
                </a:solidFill>
                <a:latin typeface="Microsoft Sans Serif"/>
                <a:cs typeface="Microsoft Sans Serif"/>
              </a:rPr>
              <a:t> </a:t>
            </a:r>
            <a:r>
              <a:rPr sz="1100" spc="-10" dirty="0">
                <a:solidFill>
                  <a:srgbClr val="00004D"/>
                </a:solidFill>
                <a:latin typeface="Microsoft Sans Serif"/>
                <a:cs typeface="Microsoft Sans Serif"/>
              </a:rPr>
              <a:t>по</a:t>
            </a:r>
            <a:r>
              <a:rPr sz="1100" spc="10" dirty="0">
                <a:solidFill>
                  <a:srgbClr val="00004D"/>
                </a:solidFill>
                <a:latin typeface="Microsoft Sans Serif"/>
                <a:cs typeface="Microsoft Sans Serif"/>
              </a:rPr>
              <a:t> </a:t>
            </a:r>
            <a:r>
              <a:rPr sz="1100" spc="-5" dirty="0">
                <a:solidFill>
                  <a:srgbClr val="00004D"/>
                </a:solidFill>
                <a:latin typeface="Microsoft Sans Serif"/>
                <a:cs typeface="Microsoft Sans Serif"/>
              </a:rPr>
              <a:t>13</a:t>
            </a:r>
            <a:r>
              <a:rPr sz="1100" spc="10" dirty="0">
                <a:solidFill>
                  <a:srgbClr val="00004D"/>
                </a:solidFill>
                <a:latin typeface="Microsoft Sans Serif"/>
                <a:cs typeface="Microsoft Sans Serif"/>
              </a:rPr>
              <a:t> </a:t>
            </a:r>
            <a:r>
              <a:rPr sz="1100" spc="-15" dirty="0">
                <a:solidFill>
                  <a:srgbClr val="00004D"/>
                </a:solidFill>
                <a:latin typeface="Microsoft Sans Serif"/>
                <a:cs typeface="Microsoft Sans Serif"/>
              </a:rPr>
              <a:t>декабря</a:t>
            </a:r>
            <a:endParaRPr sz="1100">
              <a:latin typeface="Microsoft Sans Serif"/>
              <a:cs typeface="Microsoft Sans Serif"/>
            </a:endParaRPr>
          </a:p>
          <a:p>
            <a:pPr marL="12700" marR="937894">
              <a:lnSpc>
                <a:spcPct val="100000"/>
              </a:lnSpc>
              <a:spcBef>
                <a:spcPts val="5"/>
              </a:spcBef>
            </a:pPr>
            <a:r>
              <a:rPr sz="1100" spc="-5" dirty="0">
                <a:solidFill>
                  <a:srgbClr val="00004D"/>
                </a:solidFill>
                <a:latin typeface="Microsoft Sans Serif"/>
                <a:cs typeface="Microsoft Sans Serif"/>
              </a:rPr>
              <a:t>600 детей,</a:t>
            </a:r>
            <a:r>
              <a:rPr sz="1100" spc="-15" dirty="0">
                <a:solidFill>
                  <a:srgbClr val="00004D"/>
                </a:solidFill>
                <a:latin typeface="Microsoft Sans Serif"/>
                <a:cs typeface="Microsoft Sans Serif"/>
              </a:rPr>
              <a:t> </a:t>
            </a:r>
            <a:r>
              <a:rPr sz="1100" spc="-5" dirty="0">
                <a:solidFill>
                  <a:srgbClr val="00004D"/>
                </a:solidFill>
                <a:latin typeface="Microsoft Sans Serif"/>
                <a:cs typeface="Microsoft Sans Serif"/>
              </a:rPr>
              <a:t>отлично</a:t>
            </a:r>
            <a:r>
              <a:rPr sz="1100" dirty="0">
                <a:solidFill>
                  <a:srgbClr val="00004D"/>
                </a:solidFill>
                <a:latin typeface="Microsoft Sans Serif"/>
                <a:cs typeface="Microsoft Sans Serif"/>
              </a:rPr>
              <a:t> </a:t>
            </a:r>
            <a:r>
              <a:rPr sz="1100" spc="-5" dirty="0">
                <a:solidFill>
                  <a:srgbClr val="00004D"/>
                </a:solidFill>
                <a:latin typeface="Microsoft Sans Serif"/>
                <a:cs typeface="Microsoft Sans Serif"/>
              </a:rPr>
              <a:t>проявивших</a:t>
            </a:r>
            <a:r>
              <a:rPr sz="1100" spc="15" dirty="0">
                <a:solidFill>
                  <a:srgbClr val="00004D"/>
                </a:solidFill>
                <a:latin typeface="Microsoft Sans Serif"/>
                <a:cs typeface="Microsoft Sans Serif"/>
              </a:rPr>
              <a:t> </a:t>
            </a:r>
            <a:r>
              <a:rPr sz="1100" spc="-5" dirty="0">
                <a:solidFill>
                  <a:srgbClr val="00004D"/>
                </a:solidFill>
                <a:latin typeface="Microsoft Sans Serif"/>
                <a:cs typeface="Microsoft Sans Serif"/>
              </a:rPr>
              <a:t>себя, </a:t>
            </a:r>
            <a:r>
              <a:rPr sz="1100" spc="-275" dirty="0">
                <a:solidFill>
                  <a:srgbClr val="00004D"/>
                </a:solidFill>
                <a:latin typeface="Microsoft Sans Serif"/>
                <a:cs typeface="Microsoft Sans Serif"/>
              </a:rPr>
              <a:t> </a:t>
            </a:r>
            <a:r>
              <a:rPr sz="1100" spc="-10" dirty="0">
                <a:solidFill>
                  <a:srgbClr val="00004D"/>
                </a:solidFill>
                <a:latin typeface="Microsoft Sans Serif"/>
                <a:cs typeface="Microsoft Sans Serif"/>
              </a:rPr>
              <a:t>но</a:t>
            </a:r>
            <a:r>
              <a:rPr sz="1100" spc="5" dirty="0">
                <a:solidFill>
                  <a:srgbClr val="00004D"/>
                </a:solidFill>
                <a:latin typeface="Microsoft Sans Serif"/>
                <a:cs typeface="Microsoft Sans Serif"/>
              </a:rPr>
              <a:t> </a:t>
            </a:r>
            <a:r>
              <a:rPr sz="1100" spc="-10" dirty="0">
                <a:solidFill>
                  <a:srgbClr val="00004D"/>
                </a:solidFill>
                <a:latin typeface="Microsoft Sans Serif"/>
                <a:cs typeface="Microsoft Sans Serif"/>
              </a:rPr>
              <a:t>не</a:t>
            </a:r>
            <a:r>
              <a:rPr sz="1100" spc="15" dirty="0">
                <a:solidFill>
                  <a:srgbClr val="00004D"/>
                </a:solidFill>
                <a:latin typeface="Microsoft Sans Serif"/>
                <a:cs typeface="Microsoft Sans Serif"/>
              </a:rPr>
              <a:t> </a:t>
            </a:r>
            <a:r>
              <a:rPr sz="1100" spc="-5" dirty="0">
                <a:solidFill>
                  <a:srgbClr val="00004D"/>
                </a:solidFill>
                <a:latin typeface="Microsoft Sans Serif"/>
                <a:cs typeface="Microsoft Sans Serif"/>
              </a:rPr>
              <a:t>дошедших</a:t>
            </a:r>
            <a:r>
              <a:rPr sz="1100" spc="10" dirty="0">
                <a:solidFill>
                  <a:srgbClr val="00004D"/>
                </a:solidFill>
                <a:latin typeface="Microsoft Sans Serif"/>
                <a:cs typeface="Microsoft Sans Serif"/>
              </a:rPr>
              <a:t> </a:t>
            </a:r>
            <a:r>
              <a:rPr sz="1100" spc="-5" dirty="0">
                <a:solidFill>
                  <a:srgbClr val="00004D"/>
                </a:solidFill>
                <a:latin typeface="Microsoft Sans Serif"/>
                <a:cs typeface="Microsoft Sans Serif"/>
              </a:rPr>
              <a:t>до</a:t>
            </a:r>
            <a:r>
              <a:rPr sz="1100" dirty="0">
                <a:solidFill>
                  <a:srgbClr val="00004D"/>
                </a:solidFill>
                <a:latin typeface="Microsoft Sans Serif"/>
                <a:cs typeface="Microsoft Sans Serif"/>
              </a:rPr>
              <a:t> </a:t>
            </a:r>
            <a:r>
              <a:rPr sz="1100" spc="-5" dirty="0">
                <a:solidFill>
                  <a:srgbClr val="00004D"/>
                </a:solidFill>
                <a:latin typeface="Microsoft Sans Serif"/>
                <a:cs typeface="Microsoft Sans Serif"/>
              </a:rPr>
              <a:t>финала.</a:t>
            </a:r>
            <a:endParaRPr sz="1100">
              <a:latin typeface="Microsoft Sans Serif"/>
              <a:cs typeface="Microsoft Sans Serif"/>
            </a:endParaRPr>
          </a:p>
        </p:txBody>
      </p:sp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xfrm>
            <a:off x="2939288" y="863599"/>
            <a:ext cx="4299712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50" dirty="0"/>
              <a:t>ГДЕ</a:t>
            </a:r>
            <a:r>
              <a:rPr spc="229" dirty="0"/>
              <a:t> </a:t>
            </a:r>
            <a:r>
              <a:rPr dirty="0"/>
              <a:t>ВСЕ</a:t>
            </a:r>
            <a:r>
              <a:rPr spc="245" dirty="0"/>
              <a:t> </a:t>
            </a:r>
            <a:r>
              <a:rPr spc="10" dirty="0"/>
              <a:t>ПРОЙДЁТ?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4B63D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4" name="object 4"/>
            <p:cNvSpPr/>
            <p:nvPr/>
          </p:nvSpPr>
          <p:spPr>
            <a:xfrm>
              <a:off x="319277" y="283463"/>
              <a:ext cx="8505825" cy="4577080"/>
            </a:xfrm>
            <a:custGeom>
              <a:avLst/>
              <a:gdLst/>
              <a:ahLst/>
              <a:cxnLst/>
              <a:rect l="l" t="t" r="r" b="b"/>
              <a:pathLst>
                <a:path w="8505825" h="4577080">
                  <a:moveTo>
                    <a:pt x="8349996" y="0"/>
                  </a:moveTo>
                  <a:lnTo>
                    <a:pt x="155422" y="0"/>
                  </a:lnTo>
                  <a:lnTo>
                    <a:pt x="106296" y="7924"/>
                  </a:lnTo>
                  <a:lnTo>
                    <a:pt x="63631" y="29992"/>
                  </a:lnTo>
                  <a:lnTo>
                    <a:pt x="29987" y="63642"/>
                  </a:lnTo>
                  <a:lnTo>
                    <a:pt x="7923" y="106314"/>
                  </a:lnTo>
                  <a:lnTo>
                    <a:pt x="0" y="155448"/>
                  </a:lnTo>
                  <a:lnTo>
                    <a:pt x="0" y="4421149"/>
                  </a:lnTo>
                  <a:lnTo>
                    <a:pt x="7923" y="4470275"/>
                  </a:lnTo>
                  <a:lnTo>
                    <a:pt x="29987" y="4512940"/>
                  </a:lnTo>
                  <a:lnTo>
                    <a:pt x="63631" y="4546584"/>
                  </a:lnTo>
                  <a:lnTo>
                    <a:pt x="106296" y="4568648"/>
                  </a:lnTo>
                  <a:lnTo>
                    <a:pt x="155422" y="4576572"/>
                  </a:lnTo>
                  <a:lnTo>
                    <a:pt x="8349996" y="4576572"/>
                  </a:lnTo>
                  <a:lnTo>
                    <a:pt x="8399129" y="4568648"/>
                  </a:lnTo>
                  <a:lnTo>
                    <a:pt x="8441801" y="4546584"/>
                  </a:lnTo>
                  <a:lnTo>
                    <a:pt x="8475451" y="4512940"/>
                  </a:lnTo>
                  <a:lnTo>
                    <a:pt x="8497519" y="4470275"/>
                  </a:lnTo>
                  <a:lnTo>
                    <a:pt x="8505444" y="4421149"/>
                  </a:lnTo>
                  <a:lnTo>
                    <a:pt x="8505444" y="155448"/>
                  </a:lnTo>
                  <a:lnTo>
                    <a:pt x="8497519" y="106314"/>
                  </a:lnTo>
                  <a:lnTo>
                    <a:pt x="8475451" y="63642"/>
                  </a:lnTo>
                  <a:lnTo>
                    <a:pt x="8441801" y="29992"/>
                  </a:lnTo>
                  <a:lnTo>
                    <a:pt x="8399129" y="7924"/>
                  </a:lnTo>
                  <a:lnTo>
                    <a:pt x="8349996" y="0"/>
                  </a:lnTo>
                  <a:close/>
                </a:path>
              </a:pathLst>
            </a:custGeom>
            <a:solidFill>
              <a:srgbClr val="D4E6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19277" y="283463"/>
              <a:ext cx="8505825" cy="4577080"/>
            </a:xfrm>
            <a:custGeom>
              <a:avLst/>
              <a:gdLst/>
              <a:ahLst/>
              <a:cxnLst/>
              <a:rect l="l" t="t" r="r" b="b"/>
              <a:pathLst>
                <a:path w="8505825" h="4577080">
                  <a:moveTo>
                    <a:pt x="0" y="155448"/>
                  </a:moveTo>
                  <a:lnTo>
                    <a:pt x="7923" y="106314"/>
                  </a:lnTo>
                  <a:lnTo>
                    <a:pt x="29987" y="63642"/>
                  </a:lnTo>
                  <a:lnTo>
                    <a:pt x="63631" y="29992"/>
                  </a:lnTo>
                  <a:lnTo>
                    <a:pt x="106296" y="7924"/>
                  </a:lnTo>
                  <a:lnTo>
                    <a:pt x="155422" y="0"/>
                  </a:lnTo>
                  <a:lnTo>
                    <a:pt x="8349996" y="0"/>
                  </a:lnTo>
                  <a:lnTo>
                    <a:pt x="8399129" y="7924"/>
                  </a:lnTo>
                  <a:lnTo>
                    <a:pt x="8441801" y="29992"/>
                  </a:lnTo>
                  <a:lnTo>
                    <a:pt x="8475451" y="63642"/>
                  </a:lnTo>
                  <a:lnTo>
                    <a:pt x="8497519" y="106314"/>
                  </a:lnTo>
                  <a:lnTo>
                    <a:pt x="8505444" y="155448"/>
                  </a:lnTo>
                  <a:lnTo>
                    <a:pt x="8505444" y="4421149"/>
                  </a:lnTo>
                  <a:lnTo>
                    <a:pt x="8497519" y="4470275"/>
                  </a:lnTo>
                  <a:lnTo>
                    <a:pt x="8475451" y="4512940"/>
                  </a:lnTo>
                  <a:lnTo>
                    <a:pt x="8441801" y="4546584"/>
                  </a:lnTo>
                  <a:lnTo>
                    <a:pt x="8399129" y="4568648"/>
                  </a:lnTo>
                  <a:lnTo>
                    <a:pt x="8349996" y="4576572"/>
                  </a:lnTo>
                  <a:lnTo>
                    <a:pt x="155422" y="4576572"/>
                  </a:lnTo>
                  <a:lnTo>
                    <a:pt x="106296" y="4568648"/>
                  </a:lnTo>
                  <a:lnTo>
                    <a:pt x="63631" y="4546584"/>
                  </a:lnTo>
                  <a:lnTo>
                    <a:pt x="29987" y="4512940"/>
                  </a:lnTo>
                  <a:lnTo>
                    <a:pt x="7923" y="4470275"/>
                  </a:lnTo>
                  <a:lnTo>
                    <a:pt x="0" y="4421149"/>
                  </a:lnTo>
                  <a:lnTo>
                    <a:pt x="0" y="155448"/>
                  </a:lnTo>
                  <a:close/>
                </a:path>
              </a:pathLst>
            </a:custGeom>
            <a:ln w="28956">
              <a:solidFill>
                <a:srgbClr val="000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144000" cy="5143500"/>
            </a:xfrm>
            <a:custGeom>
              <a:avLst/>
              <a:gdLst/>
              <a:ahLst/>
              <a:cxnLst/>
              <a:rect l="l" t="t" r="r" b="b"/>
              <a:pathLst>
                <a:path w="9144000" h="5143500">
                  <a:moveTo>
                    <a:pt x="1123480" y="4634255"/>
                  </a:moveTo>
                  <a:lnTo>
                    <a:pt x="1112799" y="4596536"/>
                  </a:lnTo>
                  <a:lnTo>
                    <a:pt x="1084427" y="4564735"/>
                  </a:lnTo>
                  <a:lnTo>
                    <a:pt x="0" y="3660025"/>
                  </a:lnTo>
                  <a:lnTo>
                    <a:pt x="0" y="3922992"/>
                  </a:lnTo>
                  <a:lnTo>
                    <a:pt x="948842" y="4712690"/>
                  </a:lnTo>
                  <a:lnTo>
                    <a:pt x="993241" y="4735055"/>
                  </a:lnTo>
                  <a:lnTo>
                    <a:pt x="1010793" y="4737354"/>
                  </a:lnTo>
                  <a:lnTo>
                    <a:pt x="1036980" y="4734877"/>
                  </a:lnTo>
                  <a:lnTo>
                    <a:pt x="1078331" y="4716577"/>
                  </a:lnTo>
                  <a:lnTo>
                    <a:pt x="1117600" y="4671479"/>
                  </a:lnTo>
                  <a:lnTo>
                    <a:pt x="1123480" y="4634255"/>
                  </a:lnTo>
                  <a:close/>
                </a:path>
                <a:path w="9144000" h="5143500">
                  <a:moveTo>
                    <a:pt x="1123480" y="3756456"/>
                  </a:moveTo>
                  <a:lnTo>
                    <a:pt x="1112799" y="3718725"/>
                  </a:lnTo>
                  <a:lnTo>
                    <a:pt x="1084427" y="3686937"/>
                  </a:lnTo>
                  <a:lnTo>
                    <a:pt x="0" y="2782201"/>
                  </a:lnTo>
                  <a:lnTo>
                    <a:pt x="0" y="3045206"/>
                  </a:lnTo>
                  <a:lnTo>
                    <a:pt x="948842" y="3834892"/>
                  </a:lnTo>
                  <a:lnTo>
                    <a:pt x="993241" y="3857218"/>
                  </a:lnTo>
                  <a:lnTo>
                    <a:pt x="1010793" y="3859530"/>
                  </a:lnTo>
                  <a:lnTo>
                    <a:pt x="1036980" y="3857053"/>
                  </a:lnTo>
                  <a:lnTo>
                    <a:pt x="1078331" y="3838752"/>
                  </a:lnTo>
                  <a:lnTo>
                    <a:pt x="1117600" y="3793693"/>
                  </a:lnTo>
                  <a:lnTo>
                    <a:pt x="1123480" y="3756456"/>
                  </a:lnTo>
                  <a:close/>
                </a:path>
                <a:path w="9144000" h="5143500">
                  <a:moveTo>
                    <a:pt x="2407920" y="5143500"/>
                  </a:moveTo>
                  <a:lnTo>
                    <a:pt x="917600" y="3899535"/>
                  </a:lnTo>
                  <a:lnTo>
                    <a:pt x="907173" y="3887432"/>
                  </a:lnTo>
                  <a:lnTo>
                    <a:pt x="893330" y="3881209"/>
                  </a:lnTo>
                  <a:lnTo>
                    <a:pt x="876820" y="3878910"/>
                  </a:lnTo>
                  <a:lnTo>
                    <a:pt x="858469" y="3878580"/>
                  </a:lnTo>
                  <a:lnTo>
                    <a:pt x="834593" y="3880599"/>
                  </a:lnTo>
                  <a:lnTo>
                    <a:pt x="794296" y="3897401"/>
                  </a:lnTo>
                  <a:lnTo>
                    <a:pt x="757923" y="3941584"/>
                  </a:lnTo>
                  <a:lnTo>
                    <a:pt x="752805" y="3977132"/>
                  </a:lnTo>
                  <a:lnTo>
                    <a:pt x="762482" y="4013174"/>
                  </a:lnTo>
                  <a:lnTo>
                    <a:pt x="788022" y="4043553"/>
                  </a:lnTo>
                  <a:lnTo>
                    <a:pt x="2103628" y="5143500"/>
                  </a:lnTo>
                  <a:lnTo>
                    <a:pt x="2407920" y="5143500"/>
                  </a:lnTo>
                  <a:close/>
                </a:path>
                <a:path w="9144000" h="5143500">
                  <a:moveTo>
                    <a:pt x="7664234" y="858888"/>
                  </a:moveTo>
                  <a:lnTo>
                    <a:pt x="7656665" y="830186"/>
                  </a:lnTo>
                  <a:lnTo>
                    <a:pt x="7639050" y="805942"/>
                  </a:lnTo>
                  <a:lnTo>
                    <a:pt x="6668135" y="0"/>
                  </a:lnTo>
                  <a:lnTo>
                    <a:pt x="6425946" y="0"/>
                  </a:lnTo>
                  <a:lnTo>
                    <a:pt x="7526909" y="918464"/>
                  </a:lnTo>
                  <a:lnTo>
                    <a:pt x="7569441" y="936967"/>
                  </a:lnTo>
                  <a:lnTo>
                    <a:pt x="7582916" y="937260"/>
                  </a:lnTo>
                  <a:lnTo>
                    <a:pt x="7598931" y="935380"/>
                  </a:lnTo>
                  <a:lnTo>
                    <a:pt x="7615174" y="929982"/>
                  </a:lnTo>
                  <a:lnTo>
                    <a:pt x="7629309" y="921461"/>
                  </a:lnTo>
                  <a:lnTo>
                    <a:pt x="7659205" y="887196"/>
                  </a:lnTo>
                  <a:lnTo>
                    <a:pt x="7664234" y="858888"/>
                  </a:lnTo>
                  <a:close/>
                </a:path>
                <a:path w="9144000" h="5143500">
                  <a:moveTo>
                    <a:pt x="8728088" y="1107478"/>
                  </a:moveTo>
                  <a:lnTo>
                    <a:pt x="8718321" y="1070495"/>
                  </a:lnTo>
                  <a:lnTo>
                    <a:pt x="8695563" y="1039241"/>
                  </a:lnTo>
                  <a:lnTo>
                    <a:pt x="7444994" y="0"/>
                  </a:lnTo>
                  <a:lnTo>
                    <a:pt x="7133209" y="0"/>
                  </a:lnTo>
                  <a:lnTo>
                    <a:pt x="8551164" y="1184402"/>
                  </a:lnTo>
                  <a:lnTo>
                    <a:pt x="8588388" y="1205407"/>
                  </a:lnTo>
                  <a:lnTo>
                    <a:pt x="8623427" y="1208405"/>
                  </a:lnTo>
                  <a:lnTo>
                    <a:pt x="8644001" y="1205992"/>
                  </a:lnTo>
                  <a:lnTo>
                    <a:pt x="8664867" y="1199057"/>
                  </a:lnTo>
                  <a:lnTo>
                    <a:pt x="8683053" y="1188110"/>
                  </a:lnTo>
                  <a:lnTo>
                    <a:pt x="8721573" y="1143939"/>
                  </a:lnTo>
                  <a:lnTo>
                    <a:pt x="8728088" y="1107478"/>
                  </a:lnTo>
                  <a:close/>
                </a:path>
                <a:path w="9144000" h="5143500">
                  <a:moveTo>
                    <a:pt x="9144000" y="2220493"/>
                  </a:moveTo>
                  <a:lnTo>
                    <a:pt x="8166354" y="1406525"/>
                  </a:lnTo>
                  <a:lnTo>
                    <a:pt x="8119910" y="1383169"/>
                  </a:lnTo>
                  <a:lnTo>
                    <a:pt x="8101584" y="1380744"/>
                  </a:lnTo>
                  <a:lnTo>
                    <a:pt x="8074139" y="1383347"/>
                  </a:lnTo>
                  <a:lnTo>
                    <a:pt x="8030896" y="1402499"/>
                  </a:lnTo>
                  <a:lnTo>
                    <a:pt x="7989862" y="1449654"/>
                  </a:lnTo>
                  <a:lnTo>
                    <a:pt x="7983702" y="1488605"/>
                  </a:lnTo>
                  <a:lnTo>
                    <a:pt x="7994866" y="1528076"/>
                  </a:lnTo>
                  <a:lnTo>
                    <a:pt x="8024495" y="1561338"/>
                  </a:lnTo>
                  <a:lnTo>
                    <a:pt x="9144000" y="2495651"/>
                  </a:lnTo>
                  <a:lnTo>
                    <a:pt x="9144000" y="2220493"/>
                  </a:lnTo>
                  <a:close/>
                </a:path>
              </a:pathLst>
            </a:custGeom>
            <a:solidFill>
              <a:srgbClr val="E9F3FF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284725" y="75438"/>
              <a:ext cx="574675" cy="113664"/>
            </a:xfrm>
            <a:custGeom>
              <a:avLst/>
              <a:gdLst/>
              <a:ahLst/>
              <a:cxnLst/>
              <a:rect l="l" t="t" r="r" b="b"/>
              <a:pathLst>
                <a:path w="574675" h="113664">
                  <a:moveTo>
                    <a:pt x="517778" y="0"/>
                  </a:moveTo>
                  <a:lnTo>
                    <a:pt x="56769" y="0"/>
                  </a:lnTo>
                  <a:lnTo>
                    <a:pt x="34665" y="4458"/>
                  </a:lnTo>
                  <a:lnTo>
                    <a:pt x="16621" y="16621"/>
                  </a:lnTo>
                  <a:lnTo>
                    <a:pt x="4458" y="34665"/>
                  </a:lnTo>
                  <a:lnTo>
                    <a:pt x="0" y="56769"/>
                  </a:lnTo>
                  <a:lnTo>
                    <a:pt x="4458" y="78872"/>
                  </a:lnTo>
                  <a:lnTo>
                    <a:pt x="16621" y="96916"/>
                  </a:lnTo>
                  <a:lnTo>
                    <a:pt x="34665" y="109079"/>
                  </a:lnTo>
                  <a:lnTo>
                    <a:pt x="56769" y="113537"/>
                  </a:lnTo>
                  <a:lnTo>
                    <a:pt x="517778" y="113537"/>
                  </a:lnTo>
                  <a:lnTo>
                    <a:pt x="539882" y="109079"/>
                  </a:lnTo>
                  <a:lnTo>
                    <a:pt x="557926" y="96916"/>
                  </a:lnTo>
                  <a:lnTo>
                    <a:pt x="570089" y="78872"/>
                  </a:lnTo>
                  <a:lnTo>
                    <a:pt x="574548" y="56769"/>
                  </a:lnTo>
                  <a:lnTo>
                    <a:pt x="570089" y="34665"/>
                  </a:lnTo>
                  <a:lnTo>
                    <a:pt x="557926" y="16621"/>
                  </a:lnTo>
                  <a:lnTo>
                    <a:pt x="539882" y="4458"/>
                  </a:lnTo>
                  <a:lnTo>
                    <a:pt x="517778" y="0"/>
                  </a:lnTo>
                  <a:close/>
                </a:path>
              </a:pathLst>
            </a:custGeom>
            <a:solidFill>
              <a:srgbClr val="FF94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282059" y="75818"/>
              <a:ext cx="581025" cy="125095"/>
            </a:xfrm>
            <a:custGeom>
              <a:avLst/>
              <a:gdLst/>
              <a:ahLst/>
              <a:cxnLst/>
              <a:rect l="l" t="t" r="r" b="b"/>
              <a:pathLst>
                <a:path w="581025" h="125095">
                  <a:moveTo>
                    <a:pt x="518032" y="0"/>
                  </a:moveTo>
                  <a:lnTo>
                    <a:pt x="62611" y="0"/>
                  </a:lnTo>
                  <a:lnTo>
                    <a:pt x="38308" y="4923"/>
                  </a:lnTo>
                  <a:lnTo>
                    <a:pt x="18399" y="18335"/>
                  </a:lnTo>
                  <a:lnTo>
                    <a:pt x="4943" y="38201"/>
                  </a:lnTo>
                  <a:lnTo>
                    <a:pt x="0" y="62483"/>
                  </a:lnTo>
                  <a:lnTo>
                    <a:pt x="4943" y="86693"/>
                  </a:lnTo>
                  <a:lnTo>
                    <a:pt x="18399" y="106521"/>
                  </a:lnTo>
                  <a:lnTo>
                    <a:pt x="38308" y="119919"/>
                  </a:lnTo>
                  <a:lnTo>
                    <a:pt x="62611" y="124840"/>
                  </a:lnTo>
                  <a:lnTo>
                    <a:pt x="518032" y="124840"/>
                  </a:lnTo>
                  <a:lnTo>
                    <a:pt x="542335" y="119919"/>
                  </a:lnTo>
                  <a:lnTo>
                    <a:pt x="550120" y="114680"/>
                  </a:lnTo>
                  <a:lnTo>
                    <a:pt x="62611" y="114680"/>
                  </a:lnTo>
                  <a:lnTo>
                    <a:pt x="42199" y="110579"/>
                  </a:lnTo>
                  <a:lnTo>
                    <a:pt x="25526" y="99393"/>
                  </a:lnTo>
                  <a:lnTo>
                    <a:pt x="14283" y="82802"/>
                  </a:lnTo>
                  <a:lnTo>
                    <a:pt x="10160" y="62483"/>
                  </a:lnTo>
                  <a:lnTo>
                    <a:pt x="14283" y="42092"/>
                  </a:lnTo>
                  <a:lnTo>
                    <a:pt x="25526" y="25463"/>
                  </a:lnTo>
                  <a:lnTo>
                    <a:pt x="42199" y="14263"/>
                  </a:lnTo>
                  <a:lnTo>
                    <a:pt x="62611" y="10159"/>
                  </a:lnTo>
                  <a:lnTo>
                    <a:pt x="550109" y="10159"/>
                  </a:lnTo>
                  <a:lnTo>
                    <a:pt x="542335" y="4923"/>
                  </a:lnTo>
                  <a:lnTo>
                    <a:pt x="518032" y="0"/>
                  </a:lnTo>
                  <a:close/>
                </a:path>
                <a:path w="581025" h="125095">
                  <a:moveTo>
                    <a:pt x="550109" y="10159"/>
                  </a:moveTo>
                  <a:lnTo>
                    <a:pt x="518032" y="10159"/>
                  </a:lnTo>
                  <a:lnTo>
                    <a:pt x="538444" y="14263"/>
                  </a:lnTo>
                  <a:lnTo>
                    <a:pt x="555116" y="25463"/>
                  </a:lnTo>
                  <a:lnTo>
                    <a:pt x="566360" y="42092"/>
                  </a:lnTo>
                  <a:lnTo>
                    <a:pt x="570483" y="62483"/>
                  </a:lnTo>
                  <a:lnTo>
                    <a:pt x="566360" y="82802"/>
                  </a:lnTo>
                  <a:lnTo>
                    <a:pt x="555116" y="99393"/>
                  </a:lnTo>
                  <a:lnTo>
                    <a:pt x="538444" y="110579"/>
                  </a:lnTo>
                  <a:lnTo>
                    <a:pt x="518032" y="114680"/>
                  </a:lnTo>
                  <a:lnTo>
                    <a:pt x="550120" y="114680"/>
                  </a:lnTo>
                  <a:lnTo>
                    <a:pt x="562244" y="106521"/>
                  </a:lnTo>
                  <a:lnTo>
                    <a:pt x="575700" y="86693"/>
                  </a:lnTo>
                  <a:lnTo>
                    <a:pt x="580643" y="62483"/>
                  </a:lnTo>
                  <a:lnTo>
                    <a:pt x="575700" y="38201"/>
                  </a:lnTo>
                  <a:lnTo>
                    <a:pt x="562244" y="18335"/>
                  </a:lnTo>
                  <a:lnTo>
                    <a:pt x="550109" y="10159"/>
                  </a:lnTo>
                  <a:close/>
                </a:path>
              </a:pathLst>
            </a:custGeom>
            <a:solidFill>
              <a:srgbClr val="000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282059" y="75818"/>
              <a:ext cx="581025" cy="125095"/>
            </a:xfrm>
            <a:custGeom>
              <a:avLst/>
              <a:gdLst/>
              <a:ahLst/>
              <a:cxnLst/>
              <a:rect l="l" t="t" r="r" b="b"/>
              <a:pathLst>
                <a:path w="581025" h="125095">
                  <a:moveTo>
                    <a:pt x="518032" y="10159"/>
                  </a:moveTo>
                  <a:lnTo>
                    <a:pt x="538444" y="14263"/>
                  </a:lnTo>
                  <a:lnTo>
                    <a:pt x="555116" y="25463"/>
                  </a:lnTo>
                  <a:lnTo>
                    <a:pt x="566360" y="42092"/>
                  </a:lnTo>
                  <a:lnTo>
                    <a:pt x="570483" y="62483"/>
                  </a:lnTo>
                  <a:lnTo>
                    <a:pt x="566360" y="82802"/>
                  </a:lnTo>
                  <a:lnTo>
                    <a:pt x="555116" y="99393"/>
                  </a:lnTo>
                  <a:lnTo>
                    <a:pt x="538444" y="110579"/>
                  </a:lnTo>
                  <a:lnTo>
                    <a:pt x="518032" y="114680"/>
                  </a:lnTo>
                  <a:lnTo>
                    <a:pt x="62611" y="114680"/>
                  </a:lnTo>
                  <a:lnTo>
                    <a:pt x="42199" y="110579"/>
                  </a:lnTo>
                  <a:lnTo>
                    <a:pt x="25526" y="99393"/>
                  </a:lnTo>
                  <a:lnTo>
                    <a:pt x="14283" y="82802"/>
                  </a:lnTo>
                  <a:lnTo>
                    <a:pt x="10160" y="62483"/>
                  </a:lnTo>
                  <a:lnTo>
                    <a:pt x="14283" y="42092"/>
                  </a:lnTo>
                  <a:lnTo>
                    <a:pt x="25526" y="25463"/>
                  </a:lnTo>
                  <a:lnTo>
                    <a:pt x="42199" y="14263"/>
                  </a:lnTo>
                  <a:lnTo>
                    <a:pt x="62611" y="10159"/>
                  </a:lnTo>
                  <a:lnTo>
                    <a:pt x="518032" y="10159"/>
                  </a:lnTo>
                  <a:close/>
                </a:path>
                <a:path w="581025" h="125095">
                  <a:moveTo>
                    <a:pt x="62611" y="0"/>
                  </a:moveTo>
                  <a:lnTo>
                    <a:pt x="38308" y="4923"/>
                  </a:lnTo>
                  <a:lnTo>
                    <a:pt x="18399" y="18335"/>
                  </a:lnTo>
                  <a:lnTo>
                    <a:pt x="4943" y="38201"/>
                  </a:lnTo>
                  <a:lnTo>
                    <a:pt x="0" y="62483"/>
                  </a:lnTo>
                  <a:lnTo>
                    <a:pt x="4943" y="86693"/>
                  </a:lnTo>
                  <a:lnTo>
                    <a:pt x="18399" y="106521"/>
                  </a:lnTo>
                  <a:lnTo>
                    <a:pt x="38308" y="119919"/>
                  </a:lnTo>
                  <a:lnTo>
                    <a:pt x="62611" y="124840"/>
                  </a:lnTo>
                  <a:lnTo>
                    <a:pt x="518032" y="124840"/>
                  </a:lnTo>
                  <a:lnTo>
                    <a:pt x="542335" y="119919"/>
                  </a:lnTo>
                  <a:lnTo>
                    <a:pt x="562244" y="106521"/>
                  </a:lnTo>
                  <a:lnTo>
                    <a:pt x="575700" y="86693"/>
                  </a:lnTo>
                  <a:lnTo>
                    <a:pt x="580643" y="62483"/>
                  </a:lnTo>
                  <a:lnTo>
                    <a:pt x="575700" y="38201"/>
                  </a:lnTo>
                  <a:lnTo>
                    <a:pt x="562244" y="18335"/>
                  </a:lnTo>
                  <a:lnTo>
                    <a:pt x="542335" y="4923"/>
                  </a:lnTo>
                  <a:lnTo>
                    <a:pt x="518032" y="0"/>
                  </a:lnTo>
                  <a:lnTo>
                    <a:pt x="62611" y="0"/>
                  </a:lnTo>
                  <a:close/>
                </a:path>
              </a:pathLst>
            </a:custGeom>
            <a:ln w="9906">
              <a:solidFill>
                <a:srgbClr val="000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83785" y="102235"/>
              <a:ext cx="72262" cy="71374"/>
            </a:xfrm>
            <a:prstGeom prst="rect">
              <a:avLst/>
            </a:prstGeom>
          </p:spPr>
        </p:pic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4688840" y="1138682"/>
            <a:ext cx="307848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5" dirty="0"/>
              <a:t>ИНТЕРЕСНО</a:t>
            </a:r>
            <a:r>
              <a:rPr sz="3000" spc="180" dirty="0"/>
              <a:t> </a:t>
            </a:r>
            <a:r>
              <a:rPr sz="3000" spc="30" dirty="0"/>
              <a:t>ВСЁ!</a:t>
            </a:r>
            <a:endParaRPr sz="3000"/>
          </a:p>
        </p:txBody>
      </p:sp>
      <p:grpSp>
        <p:nvGrpSpPr>
          <p:cNvPr id="12" name="object 12"/>
          <p:cNvGrpSpPr/>
          <p:nvPr/>
        </p:nvGrpSpPr>
        <p:grpSpPr>
          <a:xfrm>
            <a:off x="125729" y="1174241"/>
            <a:ext cx="8921750" cy="2675890"/>
            <a:chOff x="125729" y="1174241"/>
            <a:chExt cx="8921750" cy="2675890"/>
          </a:xfrm>
        </p:grpSpPr>
        <p:sp>
          <p:nvSpPr>
            <p:cNvPr id="13" name="object 13"/>
            <p:cNvSpPr/>
            <p:nvPr/>
          </p:nvSpPr>
          <p:spPr>
            <a:xfrm>
              <a:off x="3724656" y="1676400"/>
              <a:ext cx="250825" cy="218440"/>
            </a:xfrm>
            <a:custGeom>
              <a:avLst/>
              <a:gdLst/>
              <a:ahLst/>
              <a:cxnLst/>
              <a:rect l="l" t="t" r="r" b="b"/>
              <a:pathLst>
                <a:path w="250825" h="218439">
                  <a:moveTo>
                    <a:pt x="124206" y="0"/>
                  </a:moveTo>
                  <a:lnTo>
                    <a:pt x="0" y="217931"/>
                  </a:lnTo>
                  <a:lnTo>
                    <a:pt x="250698" y="217931"/>
                  </a:lnTo>
                  <a:lnTo>
                    <a:pt x="124206" y="0"/>
                  </a:lnTo>
                  <a:close/>
                </a:path>
              </a:pathLst>
            </a:custGeom>
            <a:solidFill>
              <a:srgbClr val="FF94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18032" y="2858262"/>
              <a:ext cx="100584" cy="102869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871359" y="2076069"/>
              <a:ext cx="215900" cy="853440"/>
            </a:xfrm>
            <a:custGeom>
              <a:avLst/>
              <a:gdLst/>
              <a:ahLst/>
              <a:cxnLst/>
              <a:rect l="l" t="t" r="r" b="b"/>
              <a:pathLst>
                <a:path w="215900" h="853439">
                  <a:moveTo>
                    <a:pt x="114934" y="0"/>
                  </a:moveTo>
                  <a:lnTo>
                    <a:pt x="88997" y="40922"/>
                  </a:lnTo>
                  <a:lnTo>
                    <a:pt x="66120" y="83613"/>
                  </a:lnTo>
                  <a:lnTo>
                    <a:pt x="46427" y="127971"/>
                  </a:lnTo>
                  <a:lnTo>
                    <a:pt x="30040" y="173894"/>
                  </a:lnTo>
                  <a:lnTo>
                    <a:pt x="17081" y="221282"/>
                  </a:lnTo>
                  <a:lnTo>
                    <a:pt x="7673" y="270033"/>
                  </a:lnTo>
                  <a:lnTo>
                    <a:pt x="1938" y="320046"/>
                  </a:lnTo>
                  <a:lnTo>
                    <a:pt x="0" y="371220"/>
                  </a:lnTo>
                  <a:lnTo>
                    <a:pt x="1988" y="422504"/>
                  </a:lnTo>
                  <a:lnTo>
                    <a:pt x="7852" y="472759"/>
                  </a:lnTo>
                  <a:lnTo>
                    <a:pt x="17440" y="521831"/>
                  </a:lnTo>
                  <a:lnTo>
                    <a:pt x="30599" y="569568"/>
                  </a:lnTo>
                  <a:lnTo>
                    <a:pt x="47178" y="615816"/>
                  </a:lnTo>
                  <a:lnTo>
                    <a:pt x="67023" y="660421"/>
                  </a:lnTo>
                  <a:lnTo>
                    <a:pt x="89984" y="703230"/>
                  </a:lnTo>
                  <a:lnTo>
                    <a:pt x="115907" y="744090"/>
                  </a:lnTo>
                  <a:lnTo>
                    <a:pt x="144640" y="782847"/>
                  </a:lnTo>
                  <a:lnTo>
                    <a:pt x="176032" y="819348"/>
                  </a:lnTo>
                  <a:lnTo>
                    <a:pt x="209931" y="853439"/>
                  </a:lnTo>
                  <a:lnTo>
                    <a:pt x="215620" y="847725"/>
                  </a:lnTo>
                  <a:lnTo>
                    <a:pt x="181883" y="814153"/>
                  </a:lnTo>
                  <a:lnTo>
                    <a:pt x="150710" y="778171"/>
                  </a:lnTo>
                  <a:lnTo>
                    <a:pt x="122236" y="739934"/>
                  </a:lnTo>
                  <a:lnTo>
                    <a:pt x="96599" y="699593"/>
                  </a:lnTo>
                  <a:lnTo>
                    <a:pt x="73935" y="657304"/>
                  </a:lnTo>
                  <a:lnTo>
                    <a:pt x="54383" y="613218"/>
                  </a:lnTo>
                  <a:lnTo>
                    <a:pt x="38078" y="567490"/>
                  </a:lnTo>
                  <a:lnTo>
                    <a:pt x="25158" y="520273"/>
                  </a:lnTo>
                  <a:lnTo>
                    <a:pt x="15760" y="471720"/>
                  </a:lnTo>
                  <a:lnTo>
                    <a:pt x="10020" y="421984"/>
                  </a:lnTo>
                  <a:lnTo>
                    <a:pt x="8077" y="371220"/>
                  </a:lnTo>
                  <a:lnTo>
                    <a:pt x="9991" y="320679"/>
                  </a:lnTo>
                  <a:lnTo>
                    <a:pt x="15645" y="271164"/>
                  </a:lnTo>
                  <a:lnTo>
                    <a:pt x="24906" y="222822"/>
                  </a:lnTo>
                  <a:lnTo>
                    <a:pt x="37639" y="175799"/>
                  </a:lnTo>
                  <a:lnTo>
                    <a:pt x="53712" y="130240"/>
                  </a:lnTo>
                  <a:lnTo>
                    <a:pt x="72992" y="86292"/>
                  </a:lnTo>
                  <a:lnTo>
                    <a:pt x="95345" y="44100"/>
                  </a:lnTo>
                  <a:lnTo>
                    <a:pt x="120637" y="3810"/>
                  </a:lnTo>
                  <a:lnTo>
                    <a:pt x="114934" y="0"/>
                  </a:lnTo>
                  <a:close/>
                </a:path>
              </a:pathLst>
            </a:custGeom>
            <a:solidFill>
              <a:srgbClr val="FF94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71359" y="2076069"/>
              <a:ext cx="215900" cy="853440"/>
            </a:xfrm>
            <a:custGeom>
              <a:avLst/>
              <a:gdLst/>
              <a:ahLst/>
              <a:cxnLst/>
              <a:rect l="l" t="t" r="r" b="b"/>
              <a:pathLst>
                <a:path w="215900" h="853439">
                  <a:moveTo>
                    <a:pt x="114934" y="0"/>
                  </a:moveTo>
                  <a:lnTo>
                    <a:pt x="88997" y="40922"/>
                  </a:lnTo>
                  <a:lnTo>
                    <a:pt x="66120" y="83613"/>
                  </a:lnTo>
                  <a:lnTo>
                    <a:pt x="46427" y="127971"/>
                  </a:lnTo>
                  <a:lnTo>
                    <a:pt x="30040" y="173894"/>
                  </a:lnTo>
                  <a:lnTo>
                    <a:pt x="17081" y="221282"/>
                  </a:lnTo>
                  <a:lnTo>
                    <a:pt x="7673" y="270033"/>
                  </a:lnTo>
                  <a:lnTo>
                    <a:pt x="1938" y="320046"/>
                  </a:lnTo>
                  <a:lnTo>
                    <a:pt x="0" y="371220"/>
                  </a:lnTo>
                  <a:lnTo>
                    <a:pt x="1988" y="422504"/>
                  </a:lnTo>
                  <a:lnTo>
                    <a:pt x="7852" y="472759"/>
                  </a:lnTo>
                  <a:lnTo>
                    <a:pt x="17440" y="521831"/>
                  </a:lnTo>
                  <a:lnTo>
                    <a:pt x="30599" y="569568"/>
                  </a:lnTo>
                  <a:lnTo>
                    <a:pt x="47178" y="615816"/>
                  </a:lnTo>
                  <a:lnTo>
                    <a:pt x="67023" y="660421"/>
                  </a:lnTo>
                  <a:lnTo>
                    <a:pt x="89984" y="703230"/>
                  </a:lnTo>
                  <a:lnTo>
                    <a:pt x="115907" y="744090"/>
                  </a:lnTo>
                  <a:lnTo>
                    <a:pt x="144640" y="782847"/>
                  </a:lnTo>
                  <a:lnTo>
                    <a:pt x="176032" y="819348"/>
                  </a:lnTo>
                  <a:lnTo>
                    <a:pt x="209931" y="853439"/>
                  </a:lnTo>
                  <a:lnTo>
                    <a:pt x="215620" y="847725"/>
                  </a:lnTo>
                  <a:lnTo>
                    <a:pt x="181883" y="814153"/>
                  </a:lnTo>
                  <a:lnTo>
                    <a:pt x="150710" y="778171"/>
                  </a:lnTo>
                  <a:lnTo>
                    <a:pt x="122236" y="739934"/>
                  </a:lnTo>
                  <a:lnTo>
                    <a:pt x="96599" y="699593"/>
                  </a:lnTo>
                  <a:lnTo>
                    <a:pt x="73935" y="657304"/>
                  </a:lnTo>
                  <a:lnTo>
                    <a:pt x="54383" y="613218"/>
                  </a:lnTo>
                  <a:lnTo>
                    <a:pt x="38078" y="567490"/>
                  </a:lnTo>
                  <a:lnTo>
                    <a:pt x="25158" y="520273"/>
                  </a:lnTo>
                  <a:lnTo>
                    <a:pt x="15760" y="471720"/>
                  </a:lnTo>
                  <a:lnTo>
                    <a:pt x="10020" y="421984"/>
                  </a:lnTo>
                  <a:lnTo>
                    <a:pt x="8077" y="371220"/>
                  </a:lnTo>
                  <a:lnTo>
                    <a:pt x="9991" y="320679"/>
                  </a:lnTo>
                  <a:lnTo>
                    <a:pt x="15645" y="271164"/>
                  </a:lnTo>
                  <a:lnTo>
                    <a:pt x="24906" y="222822"/>
                  </a:lnTo>
                  <a:lnTo>
                    <a:pt x="37639" y="175799"/>
                  </a:lnTo>
                  <a:lnTo>
                    <a:pt x="53712" y="130240"/>
                  </a:lnTo>
                  <a:lnTo>
                    <a:pt x="72992" y="86292"/>
                  </a:lnTo>
                  <a:lnTo>
                    <a:pt x="95345" y="44100"/>
                  </a:lnTo>
                  <a:lnTo>
                    <a:pt x="120637" y="3810"/>
                  </a:lnTo>
                  <a:lnTo>
                    <a:pt x="114934" y="0"/>
                  </a:lnTo>
                  <a:close/>
                </a:path>
              </a:pathLst>
            </a:custGeom>
            <a:ln w="9906">
              <a:solidFill>
                <a:srgbClr val="FF942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818001" y="1437512"/>
              <a:ext cx="541020" cy="1129030"/>
            </a:xfrm>
            <a:custGeom>
              <a:avLst/>
              <a:gdLst/>
              <a:ahLst/>
              <a:cxnLst/>
              <a:rect l="l" t="t" r="r" b="b"/>
              <a:pathLst>
                <a:path w="541020" h="1129030">
                  <a:moveTo>
                    <a:pt x="1904" y="0"/>
                  </a:moveTo>
                  <a:lnTo>
                    <a:pt x="0" y="8000"/>
                  </a:lnTo>
                  <a:lnTo>
                    <a:pt x="47344" y="18498"/>
                  </a:lnTo>
                  <a:lnTo>
                    <a:pt x="93317" y="32334"/>
                  </a:lnTo>
                  <a:lnTo>
                    <a:pt x="137781" y="49372"/>
                  </a:lnTo>
                  <a:lnTo>
                    <a:pt x="180601" y="69477"/>
                  </a:lnTo>
                  <a:lnTo>
                    <a:pt x="221642" y="92513"/>
                  </a:lnTo>
                  <a:lnTo>
                    <a:pt x="260767" y="118342"/>
                  </a:lnTo>
                  <a:lnTo>
                    <a:pt x="297842" y="146831"/>
                  </a:lnTo>
                  <a:lnTo>
                    <a:pt x="332730" y="177842"/>
                  </a:lnTo>
                  <a:lnTo>
                    <a:pt x="365296" y="211239"/>
                  </a:lnTo>
                  <a:lnTo>
                    <a:pt x="395405" y="246887"/>
                  </a:lnTo>
                  <a:lnTo>
                    <a:pt x="422920" y="284649"/>
                  </a:lnTo>
                  <a:lnTo>
                    <a:pt x="447706" y="324390"/>
                  </a:lnTo>
                  <a:lnTo>
                    <a:pt x="469627" y="365974"/>
                  </a:lnTo>
                  <a:lnTo>
                    <a:pt x="488548" y="409264"/>
                  </a:lnTo>
                  <a:lnTo>
                    <a:pt x="504333" y="454125"/>
                  </a:lnTo>
                  <a:lnTo>
                    <a:pt x="516846" y="500421"/>
                  </a:lnTo>
                  <a:lnTo>
                    <a:pt x="525952" y="548016"/>
                  </a:lnTo>
                  <a:lnTo>
                    <a:pt x="531515" y="596773"/>
                  </a:lnTo>
                  <a:lnTo>
                    <a:pt x="533400" y="646557"/>
                  </a:lnTo>
                  <a:lnTo>
                    <a:pt x="533400" y="652272"/>
                  </a:lnTo>
                  <a:lnTo>
                    <a:pt x="530988" y="702464"/>
                  </a:lnTo>
                  <a:lnTo>
                    <a:pt x="524881" y="751544"/>
                  </a:lnTo>
                  <a:lnTo>
                    <a:pt x="515214" y="799389"/>
                  </a:lnTo>
                  <a:lnTo>
                    <a:pt x="502119" y="845873"/>
                  </a:lnTo>
                  <a:lnTo>
                    <a:pt x="485732" y="890875"/>
                  </a:lnTo>
                  <a:lnTo>
                    <a:pt x="466185" y="934269"/>
                  </a:lnTo>
                  <a:lnTo>
                    <a:pt x="443613" y="975932"/>
                  </a:lnTo>
                  <a:lnTo>
                    <a:pt x="418150" y="1015741"/>
                  </a:lnTo>
                  <a:lnTo>
                    <a:pt x="389930" y="1053573"/>
                  </a:lnTo>
                  <a:lnTo>
                    <a:pt x="359087" y="1089302"/>
                  </a:lnTo>
                  <a:lnTo>
                    <a:pt x="325754" y="1122807"/>
                  </a:lnTo>
                  <a:lnTo>
                    <a:pt x="331977" y="1128522"/>
                  </a:lnTo>
                  <a:lnTo>
                    <a:pt x="365228" y="1094927"/>
                  </a:lnTo>
                  <a:lnTo>
                    <a:pt x="396090" y="1058944"/>
                  </a:lnTo>
                  <a:lnTo>
                    <a:pt x="424409" y="1020722"/>
                  </a:lnTo>
                  <a:lnTo>
                    <a:pt x="450032" y="980411"/>
                  </a:lnTo>
                  <a:lnTo>
                    <a:pt x="472805" y="938159"/>
                  </a:lnTo>
                  <a:lnTo>
                    <a:pt x="492576" y="894116"/>
                  </a:lnTo>
                  <a:lnTo>
                    <a:pt x="509191" y="848432"/>
                  </a:lnTo>
                  <a:lnTo>
                    <a:pt x="522496" y="801257"/>
                  </a:lnTo>
                  <a:lnTo>
                    <a:pt x="532338" y="752738"/>
                  </a:lnTo>
                  <a:lnTo>
                    <a:pt x="538564" y="703027"/>
                  </a:lnTo>
                  <a:lnTo>
                    <a:pt x="541020" y="652272"/>
                  </a:lnTo>
                  <a:lnTo>
                    <a:pt x="541020" y="646557"/>
                  </a:lnTo>
                  <a:lnTo>
                    <a:pt x="539108" y="596168"/>
                  </a:lnTo>
                  <a:lnTo>
                    <a:pt x="533467" y="546801"/>
                  </a:lnTo>
                  <a:lnTo>
                    <a:pt x="524235" y="498598"/>
                  </a:lnTo>
                  <a:lnTo>
                    <a:pt x="511553" y="451698"/>
                  </a:lnTo>
                  <a:lnTo>
                    <a:pt x="495558" y="406241"/>
                  </a:lnTo>
                  <a:lnTo>
                    <a:pt x="476391" y="362369"/>
                  </a:lnTo>
                  <a:lnTo>
                    <a:pt x="454191" y="320220"/>
                  </a:lnTo>
                  <a:lnTo>
                    <a:pt x="429096" y="279936"/>
                  </a:lnTo>
                  <a:lnTo>
                    <a:pt x="401247" y="241657"/>
                  </a:lnTo>
                  <a:lnTo>
                    <a:pt x="370783" y="205523"/>
                  </a:lnTo>
                  <a:lnTo>
                    <a:pt x="337843" y="171674"/>
                  </a:lnTo>
                  <a:lnTo>
                    <a:pt x="302566" y="140252"/>
                  </a:lnTo>
                  <a:lnTo>
                    <a:pt x="265092" y="111395"/>
                  </a:lnTo>
                  <a:lnTo>
                    <a:pt x="225560" y="85245"/>
                  </a:lnTo>
                  <a:lnTo>
                    <a:pt x="184109" y="61941"/>
                  </a:lnTo>
                  <a:lnTo>
                    <a:pt x="140879" y="41624"/>
                  </a:lnTo>
                  <a:lnTo>
                    <a:pt x="96008" y="24435"/>
                  </a:lnTo>
                  <a:lnTo>
                    <a:pt x="49637" y="10513"/>
                  </a:lnTo>
                  <a:lnTo>
                    <a:pt x="1904" y="0"/>
                  </a:lnTo>
                  <a:close/>
                </a:path>
              </a:pathLst>
            </a:custGeom>
            <a:solidFill>
              <a:srgbClr val="FF94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818001" y="1437512"/>
              <a:ext cx="541020" cy="1129030"/>
            </a:xfrm>
            <a:custGeom>
              <a:avLst/>
              <a:gdLst/>
              <a:ahLst/>
              <a:cxnLst/>
              <a:rect l="l" t="t" r="r" b="b"/>
              <a:pathLst>
                <a:path w="541020" h="1129030">
                  <a:moveTo>
                    <a:pt x="1904" y="0"/>
                  </a:moveTo>
                  <a:lnTo>
                    <a:pt x="0" y="8000"/>
                  </a:lnTo>
                  <a:lnTo>
                    <a:pt x="47344" y="18498"/>
                  </a:lnTo>
                  <a:lnTo>
                    <a:pt x="93317" y="32334"/>
                  </a:lnTo>
                  <a:lnTo>
                    <a:pt x="137781" y="49372"/>
                  </a:lnTo>
                  <a:lnTo>
                    <a:pt x="180601" y="69477"/>
                  </a:lnTo>
                  <a:lnTo>
                    <a:pt x="221642" y="92513"/>
                  </a:lnTo>
                  <a:lnTo>
                    <a:pt x="260767" y="118342"/>
                  </a:lnTo>
                  <a:lnTo>
                    <a:pt x="297842" y="146831"/>
                  </a:lnTo>
                  <a:lnTo>
                    <a:pt x="332730" y="177842"/>
                  </a:lnTo>
                  <a:lnTo>
                    <a:pt x="365296" y="211239"/>
                  </a:lnTo>
                  <a:lnTo>
                    <a:pt x="395405" y="246887"/>
                  </a:lnTo>
                  <a:lnTo>
                    <a:pt x="422920" y="284649"/>
                  </a:lnTo>
                  <a:lnTo>
                    <a:pt x="447706" y="324390"/>
                  </a:lnTo>
                  <a:lnTo>
                    <a:pt x="469627" y="365974"/>
                  </a:lnTo>
                  <a:lnTo>
                    <a:pt x="488548" y="409264"/>
                  </a:lnTo>
                  <a:lnTo>
                    <a:pt x="504333" y="454125"/>
                  </a:lnTo>
                  <a:lnTo>
                    <a:pt x="516846" y="500421"/>
                  </a:lnTo>
                  <a:lnTo>
                    <a:pt x="525952" y="548016"/>
                  </a:lnTo>
                  <a:lnTo>
                    <a:pt x="531515" y="596773"/>
                  </a:lnTo>
                  <a:lnTo>
                    <a:pt x="533400" y="646557"/>
                  </a:lnTo>
                  <a:lnTo>
                    <a:pt x="533400" y="652272"/>
                  </a:lnTo>
                  <a:lnTo>
                    <a:pt x="530988" y="702464"/>
                  </a:lnTo>
                  <a:lnTo>
                    <a:pt x="524881" y="751544"/>
                  </a:lnTo>
                  <a:lnTo>
                    <a:pt x="515214" y="799389"/>
                  </a:lnTo>
                  <a:lnTo>
                    <a:pt x="502119" y="845873"/>
                  </a:lnTo>
                  <a:lnTo>
                    <a:pt x="485732" y="890875"/>
                  </a:lnTo>
                  <a:lnTo>
                    <a:pt x="466185" y="934269"/>
                  </a:lnTo>
                  <a:lnTo>
                    <a:pt x="443613" y="975932"/>
                  </a:lnTo>
                  <a:lnTo>
                    <a:pt x="418150" y="1015741"/>
                  </a:lnTo>
                  <a:lnTo>
                    <a:pt x="389930" y="1053573"/>
                  </a:lnTo>
                  <a:lnTo>
                    <a:pt x="359087" y="1089302"/>
                  </a:lnTo>
                  <a:lnTo>
                    <a:pt x="325754" y="1122807"/>
                  </a:lnTo>
                  <a:lnTo>
                    <a:pt x="331977" y="1128522"/>
                  </a:lnTo>
                  <a:lnTo>
                    <a:pt x="365228" y="1094927"/>
                  </a:lnTo>
                  <a:lnTo>
                    <a:pt x="396090" y="1058944"/>
                  </a:lnTo>
                  <a:lnTo>
                    <a:pt x="424409" y="1020722"/>
                  </a:lnTo>
                  <a:lnTo>
                    <a:pt x="450032" y="980411"/>
                  </a:lnTo>
                  <a:lnTo>
                    <a:pt x="472805" y="938159"/>
                  </a:lnTo>
                  <a:lnTo>
                    <a:pt x="492576" y="894116"/>
                  </a:lnTo>
                  <a:lnTo>
                    <a:pt x="509191" y="848432"/>
                  </a:lnTo>
                  <a:lnTo>
                    <a:pt x="522496" y="801257"/>
                  </a:lnTo>
                  <a:lnTo>
                    <a:pt x="532338" y="752738"/>
                  </a:lnTo>
                  <a:lnTo>
                    <a:pt x="538564" y="703027"/>
                  </a:lnTo>
                  <a:lnTo>
                    <a:pt x="541020" y="652272"/>
                  </a:lnTo>
                  <a:lnTo>
                    <a:pt x="541020" y="646557"/>
                  </a:lnTo>
                  <a:lnTo>
                    <a:pt x="539108" y="596168"/>
                  </a:lnTo>
                  <a:lnTo>
                    <a:pt x="533467" y="546801"/>
                  </a:lnTo>
                  <a:lnTo>
                    <a:pt x="524235" y="498598"/>
                  </a:lnTo>
                  <a:lnTo>
                    <a:pt x="511553" y="451698"/>
                  </a:lnTo>
                  <a:lnTo>
                    <a:pt x="495558" y="406241"/>
                  </a:lnTo>
                  <a:lnTo>
                    <a:pt x="476391" y="362369"/>
                  </a:lnTo>
                  <a:lnTo>
                    <a:pt x="454191" y="320220"/>
                  </a:lnTo>
                  <a:lnTo>
                    <a:pt x="429096" y="279936"/>
                  </a:lnTo>
                  <a:lnTo>
                    <a:pt x="401247" y="241657"/>
                  </a:lnTo>
                  <a:lnTo>
                    <a:pt x="370783" y="205523"/>
                  </a:lnTo>
                  <a:lnTo>
                    <a:pt x="337843" y="171674"/>
                  </a:lnTo>
                  <a:lnTo>
                    <a:pt x="302566" y="140252"/>
                  </a:lnTo>
                  <a:lnTo>
                    <a:pt x="265092" y="111395"/>
                  </a:lnTo>
                  <a:lnTo>
                    <a:pt x="225560" y="85245"/>
                  </a:lnTo>
                  <a:lnTo>
                    <a:pt x="184109" y="61941"/>
                  </a:lnTo>
                  <a:lnTo>
                    <a:pt x="140879" y="41624"/>
                  </a:lnTo>
                  <a:lnTo>
                    <a:pt x="96008" y="24435"/>
                  </a:lnTo>
                  <a:lnTo>
                    <a:pt x="49637" y="10513"/>
                  </a:lnTo>
                  <a:lnTo>
                    <a:pt x="1904" y="0"/>
                  </a:lnTo>
                  <a:close/>
                </a:path>
              </a:pathLst>
            </a:custGeom>
            <a:ln w="9906">
              <a:solidFill>
                <a:srgbClr val="FF942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91839" y="1403603"/>
              <a:ext cx="79121" cy="79248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1059294" y="2188463"/>
              <a:ext cx="50165" cy="51435"/>
            </a:xfrm>
            <a:custGeom>
              <a:avLst/>
              <a:gdLst/>
              <a:ahLst/>
              <a:cxnLst/>
              <a:rect l="l" t="t" r="r" b="b"/>
              <a:pathLst>
                <a:path w="50165" h="51435">
                  <a:moveTo>
                    <a:pt x="25412" y="0"/>
                  </a:moveTo>
                  <a:lnTo>
                    <a:pt x="6353" y="7977"/>
                  </a:lnTo>
                  <a:lnTo>
                    <a:pt x="0" y="25527"/>
                  </a:lnTo>
                  <a:lnTo>
                    <a:pt x="6353" y="43076"/>
                  </a:lnTo>
                  <a:lnTo>
                    <a:pt x="25412" y="51054"/>
                  </a:lnTo>
                  <a:lnTo>
                    <a:pt x="43677" y="43076"/>
                  </a:lnTo>
                  <a:lnTo>
                    <a:pt x="50125" y="25526"/>
                  </a:lnTo>
                  <a:lnTo>
                    <a:pt x="44216" y="7977"/>
                  </a:lnTo>
                  <a:lnTo>
                    <a:pt x="25412" y="0"/>
                  </a:lnTo>
                  <a:close/>
                </a:path>
              </a:pathLst>
            </a:custGeom>
            <a:solidFill>
              <a:srgbClr val="FF94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720913" y="3158490"/>
              <a:ext cx="49530" cy="52069"/>
            </a:xfrm>
            <a:custGeom>
              <a:avLst/>
              <a:gdLst/>
              <a:ahLst/>
              <a:cxnLst/>
              <a:rect l="l" t="t" r="r" b="b"/>
              <a:pathLst>
                <a:path w="49530" h="52069">
                  <a:moveTo>
                    <a:pt x="23812" y="0"/>
                  </a:moveTo>
                  <a:lnTo>
                    <a:pt x="5953" y="8096"/>
                  </a:lnTo>
                  <a:lnTo>
                    <a:pt x="0" y="25907"/>
                  </a:lnTo>
                  <a:lnTo>
                    <a:pt x="5953" y="43719"/>
                  </a:lnTo>
                  <a:lnTo>
                    <a:pt x="23812" y="51816"/>
                  </a:lnTo>
                  <a:lnTo>
                    <a:pt x="42814" y="43719"/>
                  </a:lnTo>
                  <a:lnTo>
                    <a:pt x="49149" y="25908"/>
                  </a:lnTo>
                  <a:lnTo>
                    <a:pt x="42814" y="8096"/>
                  </a:lnTo>
                  <a:lnTo>
                    <a:pt x="23812" y="0"/>
                  </a:lnTo>
                  <a:close/>
                </a:path>
              </a:pathLst>
            </a:custGeom>
            <a:solidFill>
              <a:srgbClr val="C42A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990276" y="1615440"/>
              <a:ext cx="29845" cy="29845"/>
            </a:xfrm>
            <a:custGeom>
              <a:avLst/>
              <a:gdLst/>
              <a:ahLst/>
              <a:cxnLst/>
              <a:rect l="l" t="t" r="r" b="b"/>
              <a:pathLst>
                <a:path w="29845" h="29844">
                  <a:moveTo>
                    <a:pt x="15049" y="0"/>
                  </a:moveTo>
                  <a:lnTo>
                    <a:pt x="3762" y="4643"/>
                  </a:lnTo>
                  <a:lnTo>
                    <a:pt x="0" y="14859"/>
                  </a:lnTo>
                  <a:lnTo>
                    <a:pt x="3762" y="25074"/>
                  </a:lnTo>
                  <a:lnTo>
                    <a:pt x="15049" y="29718"/>
                  </a:lnTo>
                  <a:lnTo>
                    <a:pt x="26050" y="25074"/>
                  </a:lnTo>
                  <a:lnTo>
                    <a:pt x="29718" y="14859"/>
                  </a:lnTo>
                  <a:lnTo>
                    <a:pt x="26050" y="4643"/>
                  </a:lnTo>
                  <a:lnTo>
                    <a:pt x="15049" y="0"/>
                  </a:lnTo>
                  <a:close/>
                </a:path>
              </a:pathLst>
            </a:custGeom>
            <a:solidFill>
              <a:srgbClr val="FF94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311747" y="2710433"/>
              <a:ext cx="51435" cy="51435"/>
            </a:xfrm>
            <a:custGeom>
              <a:avLst/>
              <a:gdLst/>
              <a:ahLst/>
              <a:cxnLst/>
              <a:rect l="l" t="t" r="r" b="b"/>
              <a:pathLst>
                <a:path w="51435" h="51435">
                  <a:moveTo>
                    <a:pt x="25431" y="0"/>
                  </a:moveTo>
                  <a:lnTo>
                    <a:pt x="6357" y="7977"/>
                  </a:lnTo>
                  <a:lnTo>
                    <a:pt x="0" y="25527"/>
                  </a:lnTo>
                  <a:lnTo>
                    <a:pt x="6357" y="43076"/>
                  </a:lnTo>
                  <a:lnTo>
                    <a:pt x="25431" y="51054"/>
                  </a:lnTo>
                  <a:lnTo>
                    <a:pt x="44505" y="43076"/>
                  </a:lnTo>
                  <a:lnTo>
                    <a:pt x="50863" y="25526"/>
                  </a:lnTo>
                  <a:lnTo>
                    <a:pt x="44505" y="7977"/>
                  </a:lnTo>
                  <a:lnTo>
                    <a:pt x="25431" y="0"/>
                  </a:lnTo>
                  <a:close/>
                </a:path>
              </a:pathLst>
            </a:custGeom>
            <a:solidFill>
              <a:srgbClr val="C42A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205609" y="3647312"/>
              <a:ext cx="750570" cy="156210"/>
            </a:xfrm>
            <a:custGeom>
              <a:avLst/>
              <a:gdLst/>
              <a:ahLst/>
              <a:cxnLst/>
              <a:rect l="l" t="t" r="r" b="b"/>
              <a:pathLst>
                <a:path w="750569" h="156210">
                  <a:moveTo>
                    <a:pt x="681355" y="0"/>
                  </a:moveTo>
                  <a:lnTo>
                    <a:pt x="74930" y="0"/>
                  </a:lnTo>
                  <a:lnTo>
                    <a:pt x="70830" y="68502"/>
                  </a:lnTo>
                  <a:lnTo>
                    <a:pt x="44227" y="117300"/>
                  </a:lnTo>
                  <a:lnTo>
                    <a:pt x="14243" y="146500"/>
                  </a:lnTo>
                  <a:lnTo>
                    <a:pt x="0" y="156209"/>
                  </a:lnTo>
                  <a:lnTo>
                    <a:pt x="750570" y="156209"/>
                  </a:lnTo>
                  <a:lnTo>
                    <a:pt x="703964" y="106781"/>
                  </a:lnTo>
                  <a:lnTo>
                    <a:pt x="684149" y="55864"/>
                  </a:lnTo>
                  <a:lnTo>
                    <a:pt x="680239" y="16067"/>
                  </a:lnTo>
                  <a:lnTo>
                    <a:pt x="681355" y="0"/>
                  </a:lnTo>
                  <a:close/>
                </a:path>
              </a:pathLst>
            </a:custGeom>
            <a:solidFill>
              <a:srgbClr val="4B63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205609" y="3647312"/>
              <a:ext cx="750570" cy="156210"/>
            </a:xfrm>
            <a:custGeom>
              <a:avLst/>
              <a:gdLst/>
              <a:ahLst/>
              <a:cxnLst/>
              <a:rect l="l" t="t" r="r" b="b"/>
              <a:pathLst>
                <a:path w="750569" h="156210">
                  <a:moveTo>
                    <a:pt x="74930" y="0"/>
                  </a:moveTo>
                  <a:lnTo>
                    <a:pt x="70830" y="68502"/>
                  </a:lnTo>
                  <a:lnTo>
                    <a:pt x="44227" y="117300"/>
                  </a:lnTo>
                  <a:lnTo>
                    <a:pt x="14243" y="146500"/>
                  </a:lnTo>
                  <a:lnTo>
                    <a:pt x="0" y="156209"/>
                  </a:lnTo>
                  <a:lnTo>
                    <a:pt x="750570" y="156209"/>
                  </a:lnTo>
                  <a:lnTo>
                    <a:pt x="703964" y="106781"/>
                  </a:lnTo>
                  <a:lnTo>
                    <a:pt x="684149" y="55864"/>
                  </a:lnTo>
                  <a:lnTo>
                    <a:pt x="680239" y="16067"/>
                  </a:lnTo>
                  <a:lnTo>
                    <a:pt x="681355" y="0"/>
                  </a:lnTo>
                  <a:lnTo>
                    <a:pt x="74930" y="0"/>
                  </a:lnTo>
                  <a:close/>
                </a:path>
              </a:pathLst>
            </a:custGeom>
            <a:ln w="9906">
              <a:solidFill>
                <a:srgbClr val="000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189606" y="3642740"/>
              <a:ext cx="779145" cy="165100"/>
            </a:xfrm>
            <a:custGeom>
              <a:avLst/>
              <a:gdLst/>
              <a:ahLst/>
              <a:cxnLst/>
              <a:rect l="l" t="t" r="r" b="b"/>
              <a:pathLst>
                <a:path w="779144" h="165100">
                  <a:moveTo>
                    <a:pt x="701929" y="8128"/>
                  </a:moveTo>
                  <a:lnTo>
                    <a:pt x="693801" y="8128"/>
                  </a:lnTo>
                  <a:lnTo>
                    <a:pt x="693801" y="25654"/>
                  </a:lnTo>
                  <a:lnTo>
                    <a:pt x="699641" y="71713"/>
                  </a:lnTo>
                  <a:lnTo>
                    <a:pt x="723852" y="123793"/>
                  </a:lnTo>
                  <a:lnTo>
                    <a:pt x="754253" y="156464"/>
                  </a:lnTo>
                  <a:lnTo>
                    <a:pt x="14224" y="156464"/>
                  </a:lnTo>
                  <a:lnTo>
                    <a:pt x="0" y="164592"/>
                  </a:lnTo>
                  <a:lnTo>
                    <a:pt x="778763" y="164592"/>
                  </a:lnTo>
                  <a:lnTo>
                    <a:pt x="768731" y="156464"/>
                  </a:lnTo>
                  <a:lnTo>
                    <a:pt x="748833" y="140848"/>
                  </a:lnTo>
                  <a:lnTo>
                    <a:pt x="733091" y="123650"/>
                  </a:lnTo>
                  <a:lnTo>
                    <a:pt x="713740" y="87503"/>
                  </a:lnTo>
                  <a:lnTo>
                    <a:pt x="702381" y="38032"/>
                  </a:lnTo>
                  <a:lnTo>
                    <a:pt x="701929" y="25654"/>
                  </a:lnTo>
                  <a:lnTo>
                    <a:pt x="701929" y="8128"/>
                  </a:lnTo>
                  <a:close/>
                </a:path>
                <a:path w="779144" h="165100">
                  <a:moveTo>
                    <a:pt x="703834" y="0"/>
                  </a:moveTo>
                  <a:lnTo>
                    <a:pt x="87249" y="0"/>
                  </a:lnTo>
                  <a:lnTo>
                    <a:pt x="87249" y="4318"/>
                  </a:lnTo>
                  <a:lnTo>
                    <a:pt x="88350" y="11201"/>
                  </a:lnTo>
                  <a:lnTo>
                    <a:pt x="88915" y="17668"/>
                  </a:lnTo>
                  <a:lnTo>
                    <a:pt x="89124" y="23874"/>
                  </a:lnTo>
                  <a:lnTo>
                    <a:pt x="89154" y="29972"/>
                  </a:lnTo>
                  <a:lnTo>
                    <a:pt x="86032" y="59497"/>
                  </a:lnTo>
                  <a:lnTo>
                    <a:pt x="65740" y="107642"/>
                  </a:lnTo>
                  <a:lnTo>
                    <a:pt x="37290" y="139874"/>
                  </a:lnTo>
                  <a:lnTo>
                    <a:pt x="26035" y="148844"/>
                  </a:lnTo>
                  <a:lnTo>
                    <a:pt x="21843" y="152654"/>
                  </a:lnTo>
                  <a:lnTo>
                    <a:pt x="19938" y="154559"/>
                  </a:lnTo>
                  <a:lnTo>
                    <a:pt x="16129" y="154559"/>
                  </a:lnTo>
                  <a:lnTo>
                    <a:pt x="16129" y="156464"/>
                  </a:lnTo>
                  <a:lnTo>
                    <a:pt x="29591" y="156464"/>
                  </a:lnTo>
                  <a:lnTo>
                    <a:pt x="35687" y="151634"/>
                  </a:lnTo>
                  <a:lnTo>
                    <a:pt x="72046" y="112268"/>
                  </a:lnTo>
                  <a:lnTo>
                    <a:pt x="93854" y="61944"/>
                  </a:lnTo>
                  <a:lnTo>
                    <a:pt x="97281" y="29972"/>
                  </a:lnTo>
                  <a:lnTo>
                    <a:pt x="97281" y="14986"/>
                  </a:lnTo>
                  <a:lnTo>
                    <a:pt x="95885" y="8128"/>
                  </a:lnTo>
                  <a:lnTo>
                    <a:pt x="701929" y="8128"/>
                  </a:lnTo>
                  <a:lnTo>
                    <a:pt x="701929" y="4318"/>
                  </a:lnTo>
                  <a:lnTo>
                    <a:pt x="703834" y="0"/>
                  </a:lnTo>
                  <a:close/>
                </a:path>
              </a:pathLst>
            </a:custGeom>
            <a:solidFill>
              <a:srgbClr val="2A48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189606" y="3642740"/>
              <a:ext cx="779145" cy="165100"/>
            </a:xfrm>
            <a:custGeom>
              <a:avLst/>
              <a:gdLst/>
              <a:ahLst/>
              <a:cxnLst/>
              <a:rect l="l" t="t" r="r" b="b"/>
              <a:pathLst>
                <a:path w="779144" h="165100">
                  <a:moveTo>
                    <a:pt x="693801" y="8128"/>
                  </a:moveTo>
                  <a:lnTo>
                    <a:pt x="693801" y="25654"/>
                  </a:lnTo>
                  <a:lnTo>
                    <a:pt x="694255" y="39133"/>
                  </a:lnTo>
                  <a:lnTo>
                    <a:pt x="705738" y="89408"/>
                  </a:lnTo>
                  <a:lnTo>
                    <a:pt x="723852" y="123793"/>
                  </a:lnTo>
                  <a:lnTo>
                    <a:pt x="754253" y="156464"/>
                  </a:lnTo>
                  <a:lnTo>
                    <a:pt x="29591" y="156464"/>
                  </a:lnTo>
                  <a:lnTo>
                    <a:pt x="72046" y="112268"/>
                  </a:lnTo>
                  <a:lnTo>
                    <a:pt x="93854" y="61944"/>
                  </a:lnTo>
                  <a:lnTo>
                    <a:pt x="97281" y="29972"/>
                  </a:lnTo>
                  <a:lnTo>
                    <a:pt x="97281" y="23114"/>
                  </a:lnTo>
                  <a:lnTo>
                    <a:pt x="97281" y="14986"/>
                  </a:lnTo>
                  <a:lnTo>
                    <a:pt x="95885" y="8128"/>
                  </a:lnTo>
                  <a:lnTo>
                    <a:pt x="693801" y="8128"/>
                  </a:lnTo>
                  <a:close/>
                </a:path>
                <a:path w="779144" h="165100">
                  <a:moveTo>
                    <a:pt x="87249" y="0"/>
                  </a:moveTo>
                  <a:lnTo>
                    <a:pt x="87249" y="4318"/>
                  </a:lnTo>
                  <a:lnTo>
                    <a:pt x="88350" y="11201"/>
                  </a:lnTo>
                  <a:lnTo>
                    <a:pt x="88915" y="17668"/>
                  </a:lnTo>
                  <a:lnTo>
                    <a:pt x="89124" y="23874"/>
                  </a:lnTo>
                  <a:lnTo>
                    <a:pt x="89154" y="29972"/>
                  </a:lnTo>
                  <a:lnTo>
                    <a:pt x="86032" y="59497"/>
                  </a:lnTo>
                  <a:lnTo>
                    <a:pt x="65740" y="107642"/>
                  </a:lnTo>
                  <a:lnTo>
                    <a:pt x="37290" y="139874"/>
                  </a:lnTo>
                  <a:lnTo>
                    <a:pt x="26035" y="148844"/>
                  </a:lnTo>
                  <a:lnTo>
                    <a:pt x="21843" y="152654"/>
                  </a:lnTo>
                  <a:lnTo>
                    <a:pt x="19938" y="154559"/>
                  </a:lnTo>
                  <a:lnTo>
                    <a:pt x="16129" y="154559"/>
                  </a:lnTo>
                  <a:lnTo>
                    <a:pt x="16129" y="156464"/>
                  </a:lnTo>
                  <a:lnTo>
                    <a:pt x="14224" y="156464"/>
                  </a:lnTo>
                  <a:lnTo>
                    <a:pt x="0" y="164592"/>
                  </a:lnTo>
                  <a:lnTo>
                    <a:pt x="778763" y="164592"/>
                  </a:lnTo>
                  <a:lnTo>
                    <a:pt x="768731" y="156464"/>
                  </a:lnTo>
                  <a:lnTo>
                    <a:pt x="748833" y="140848"/>
                  </a:lnTo>
                  <a:lnTo>
                    <a:pt x="733091" y="123650"/>
                  </a:lnTo>
                  <a:lnTo>
                    <a:pt x="713740" y="87503"/>
                  </a:lnTo>
                  <a:lnTo>
                    <a:pt x="702381" y="38032"/>
                  </a:lnTo>
                  <a:lnTo>
                    <a:pt x="701929" y="25654"/>
                  </a:lnTo>
                  <a:lnTo>
                    <a:pt x="701929" y="10033"/>
                  </a:lnTo>
                  <a:lnTo>
                    <a:pt x="701929" y="6223"/>
                  </a:lnTo>
                  <a:lnTo>
                    <a:pt x="701929" y="4318"/>
                  </a:lnTo>
                  <a:lnTo>
                    <a:pt x="703834" y="0"/>
                  </a:lnTo>
                  <a:lnTo>
                    <a:pt x="87249" y="0"/>
                  </a:lnTo>
                  <a:close/>
                </a:path>
              </a:pathLst>
            </a:custGeom>
            <a:ln w="9906">
              <a:solidFill>
                <a:srgbClr val="000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148078" y="3798569"/>
              <a:ext cx="873760" cy="41910"/>
            </a:xfrm>
            <a:custGeom>
              <a:avLst/>
              <a:gdLst/>
              <a:ahLst/>
              <a:cxnLst/>
              <a:rect l="l" t="t" r="r" b="b"/>
              <a:pathLst>
                <a:path w="873760" h="41910">
                  <a:moveTo>
                    <a:pt x="851408" y="0"/>
                  </a:moveTo>
                  <a:lnTo>
                    <a:pt x="21844" y="0"/>
                  </a:lnTo>
                  <a:lnTo>
                    <a:pt x="13394" y="1724"/>
                  </a:lnTo>
                  <a:lnTo>
                    <a:pt x="6445" y="6270"/>
                  </a:lnTo>
                  <a:lnTo>
                    <a:pt x="1734" y="12698"/>
                  </a:lnTo>
                  <a:lnTo>
                    <a:pt x="0" y="20065"/>
                  </a:lnTo>
                  <a:lnTo>
                    <a:pt x="1734" y="28461"/>
                  </a:lnTo>
                  <a:lnTo>
                    <a:pt x="6445" y="35417"/>
                  </a:lnTo>
                  <a:lnTo>
                    <a:pt x="13394" y="40157"/>
                  </a:lnTo>
                  <a:lnTo>
                    <a:pt x="21844" y="41909"/>
                  </a:lnTo>
                  <a:lnTo>
                    <a:pt x="851408" y="41909"/>
                  </a:lnTo>
                  <a:lnTo>
                    <a:pt x="859857" y="40157"/>
                  </a:lnTo>
                  <a:lnTo>
                    <a:pt x="866806" y="35417"/>
                  </a:lnTo>
                  <a:lnTo>
                    <a:pt x="871517" y="28461"/>
                  </a:lnTo>
                  <a:lnTo>
                    <a:pt x="873252" y="20065"/>
                  </a:lnTo>
                  <a:lnTo>
                    <a:pt x="871517" y="12698"/>
                  </a:lnTo>
                  <a:lnTo>
                    <a:pt x="866806" y="6270"/>
                  </a:lnTo>
                  <a:lnTo>
                    <a:pt x="859857" y="1724"/>
                  </a:lnTo>
                  <a:lnTo>
                    <a:pt x="851408" y="0"/>
                  </a:lnTo>
                  <a:close/>
                </a:path>
              </a:pathLst>
            </a:custGeom>
            <a:solidFill>
              <a:srgbClr val="4B63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144649" y="3795140"/>
              <a:ext cx="881380" cy="49530"/>
            </a:xfrm>
            <a:custGeom>
              <a:avLst/>
              <a:gdLst/>
              <a:ahLst/>
              <a:cxnLst/>
              <a:rect l="l" t="t" r="r" b="b"/>
              <a:pathLst>
                <a:path w="881380" h="49529">
                  <a:moveTo>
                    <a:pt x="855218" y="0"/>
                  </a:moveTo>
                  <a:lnTo>
                    <a:pt x="25653" y="0"/>
                  </a:lnTo>
                  <a:lnTo>
                    <a:pt x="15805" y="2051"/>
                  </a:lnTo>
                  <a:lnTo>
                    <a:pt x="7635" y="7461"/>
                  </a:lnTo>
                  <a:lnTo>
                    <a:pt x="2061" y="15109"/>
                  </a:lnTo>
                  <a:lnTo>
                    <a:pt x="0" y="23876"/>
                  </a:lnTo>
                  <a:lnTo>
                    <a:pt x="2061" y="33670"/>
                  </a:lnTo>
                  <a:lnTo>
                    <a:pt x="7635" y="41846"/>
                  </a:lnTo>
                  <a:lnTo>
                    <a:pt x="15805" y="47450"/>
                  </a:lnTo>
                  <a:lnTo>
                    <a:pt x="25653" y="49530"/>
                  </a:lnTo>
                  <a:lnTo>
                    <a:pt x="855218" y="49530"/>
                  </a:lnTo>
                  <a:lnTo>
                    <a:pt x="865066" y="47450"/>
                  </a:lnTo>
                  <a:lnTo>
                    <a:pt x="873143" y="41910"/>
                  </a:lnTo>
                  <a:lnTo>
                    <a:pt x="19431" y="41910"/>
                  </a:lnTo>
                  <a:lnTo>
                    <a:pt x="15620" y="39497"/>
                  </a:lnTo>
                  <a:lnTo>
                    <a:pt x="13715" y="35687"/>
                  </a:lnTo>
                  <a:lnTo>
                    <a:pt x="9525" y="33782"/>
                  </a:lnTo>
                  <a:lnTo>
                    <a:pt x="7619" y="29972"/>
                  </a:lnTo>
                  <a:lnTo>
                    <a:pt x="7619" y="20066"/>
                  </a:lnTo>
                  <a:lnTo>
                    <a:pt x="9525" y="15748"/>
                  </a:lnTo>
                  <a:lnTo>
                    <a:pt x="13715" y="13843"/>
                  </a:lnTo>
                  <a:lnTo>
                    <a:pt x="15620" y="10033"/>
                  </a:lnTo>
                  <a:lnTo>
                    <a:pt x="19431" y="8128"/>
                  </a:lnTo>
                  <a:lnTo>
                    <a:pt x="873722" y="8128"/>
                  </a:lnTo>
                  <a:lnTo>
                    <a:pt x="873236" y="7461"/>
                  </a:lnTo>
                  <a:lnTo>
                    <a:pt x="865066" y="2051"/>
                  </a:lnTo>
                  <a:lnTo>
                    <a:pt x="855218" y="0"/>
                  </a:lnTo>
                  <a:close/>
                </a:path>
                <a:path w="881380" h="49529">
                  <a:moveTo>
                    <a:pt x="873722" y="8128"/>
                  </a:moveTo>
                  <a:lnTo>
                    <a:pt x="860932" y="8128"/>
                  </a:lnTo>
                  <a:lnTo>
                    <a:pt x="865251" y="10033"/>
                  </a:lnTo>
                  <a:lnTo>
                    <a:pt x="867156" y="13843"/>
                  </a:lnTo>
                  <a:lnTo>
                    <a:pt x="870965" y="15748"/>
                  </a:lnTo>
                  <a:lnTo>
                    <a:pt x="872870" y="20066"/>
                  </a:lnTo>
                  <a:lnTo>
                    <a:pt x="872870" y="29972"/>
                  </a:lnTo>
                  <a:lnTo>
                    <a:pt x="870965" y="33782"/>
                  </a:lnTo>
                  <a:lnTo>
                    <a:pt x="867156" y="35687"/>
                  </a:lnTo>
                  <a:lnTo>
                    <a:pt x="865251" y="39497"/>
                  </a:lnTo>
                  <a:lnTo>
                    <a:pt x="860932" y="41910"/>
                  </a:lnTo>
                  <a:lnTo>
                    <a:pt x="873143" y="41910"/>
                  </a:lnTo>
                  <a:lnTo>
                    <a:pt x="878810" y="33670"/>
                  </a:lnTo>
                  <a:lnTo>
                    <a:pt x="880871" y="23876"/>
                  </a:lnTo>
                  <a:lnTo>
                    <a:pt x="878810" y="15109"/>
                  </a:lnTo>
                  <a:lnTo>
                    <a:pt x="873722" y="8128"/>
                  </a:lnTo>
                  <a:close/>
                </a:path>
              </a:pathLst>
            </a:custGeom>
            <a:solidFill>
              <a:srgbClr val="2A48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144649" y="3795140"/>
              <a:ext cx="881380" cy="49530"/>
            </a:xfrm>
            <a:custGeom>
              <a:avLst/>
              <a:gdLst/>
              <a:ahLst/>
              <a:cxnLst/>
              <a:rect l="l" t="t" r="r" b="b"/>
              <a:pathLst>
                <a:path w="881380" h="49529">
                  <a:moveTo>
                    <a:pt x="855218" y="8128"/>
                  </a:moveTo>
                  <a:lnTo>
                    <a:pt x="860932" y="8128"/>
                  </a:lnTo>
                  <a:lnTo>
                    <a:pt x="865251" y="10033"/>
                  </a:lnTo>
                  <a:lnTo>
                    <a:pt x="867156" y="13843"/>
                  </a:lnTo>
                  <a:lnTo>
                    <a:pt x="870965" y="15748"/>
                  </a:lnTo>
                  <a:lnTo>
                    <a:pt x="872870" y="20066"/>
                  </a:lnTo>
                  <a:lnTo>
                    <a:pt x="872870" y="23876"/>
                  </a:lnTo>
                  <a:lnTo>
                    <a:pt x="872870" y="29972"/>
                  </a:lnTo>
                  <a:lnTo>
                    <a:pt x="870965" y="33782"/>
                  </a:lnTo>
                  <a:lnTo>
                    <a:pt x="867156" y="35687"/>
                  </a:lnTo>
                  <a:lnTo>
                    <a:pt x="865251" y="39497"/>
                  </a:lnTo>
                  <a:lnTo>
                    <a:pt x="860932" y="41910"/>
                  </a:lnTo>
                  <a:lnTo>
                    <a:pt x="855218" y="41910"/>
                  </a:lnTo>
                  <a:lnTo>
                    <a:pt x="25653" y="41910"/>
                  </a:lnTo>
                  <a:lnTo>
                    <a:pt x="19431" y="41910"/>
                  </a:lnTo>
                  <a:lnTo>
                    <a:pt x="15620" y="39497"/>
                  </a:lnTo>
                  <a:lnTo>
                    <a:pt x="13715" y="35687"/>
                  </a:lnTo>
                  <a:lnTo>
                    <a:pt x="9525" y="33782"/>
                  </a:lnTo>
                  <a:lnTo>
                    <a:pt x="7619" y="29972"/>
                  </a:lnTo>
                  <a:lnTo>
                    <a:pt x="7619" y="23876"/>
                  </a:lnTo>
                  <a:lnTo>
                    <a:pt x="7619" y="20066"/>
                  </a:lnTo>
                  <a:lnTo>
                    <a:pt x="9525" y="15748"/>
                  </a:lnTo>
                  <a:lnTo>
                    <a:pt x="13715" y="13843"/>
                  </a:lnTo>
                  <a:lnTo>
                    <a:pt x="15620" y="10033"/>
                  </a:lnTo>
                  <a:lnTo>
                    <a:pt x="19431" y="8128"/>
                  </a:lnTo>
                  <a:lnTo>
                    <a:pt x="25653" y="8128"/>
                  </a:lnTo>
                  <a:lnTo>
                    <a:pt x="855218" y="8128"/>
                  </a:lnTo>
                  <a:close/>
                </a:path>
                <a:path w="881380" h="49529">
                  <a:moveTo>
                    <a:pt x="25653" y="0"/>
                  </a:moveTo>
                  <a:lnTo>
                    <a:pt x="15805" y="2051"/>
                  </a:lnTo>
                  <a:lnTo>
                    <a:pt x="7635" y="7461"/>
                  </a:lnTo>
                  <a:lnTo>
                    <a:pt x="2061" y="15109"/>
                  </a:lnTo>
                  <a:lnTo>
                    <a:pt x="0" y="23876"/>
                  </a:lnTo>
                  <a:lnTo>
                    <a:pt x="2061" y="33670"/>
                  </a:lnTo>
                  <a:lnTo>
                    <a:pt x="7635" y="41846"/>
                  </a:lnTo>
                  <a:lnTo>
                    <a:pt x="15805" y="47450"/>
                  </a:lnTo>
                  <a:lnTo>
                    <a:pt x="25653" y="49530"/>
                  </a:lnTo>
                  <a:lnTo>
                    <a:pt x="855218" y="49530"/>
                  </a:lnTo>
                  <a:lnTo>
                    <a:pt x="865066" y="47450"/>
                  </a:lnTo>
                  <a:lnTo>
                    <a:pt x="873236" y="41846"/>
                  </a:lnTo>
                  <a:lnTo>
                    <a:pt x="878810" y="33670"/>
                  </a:lnTo>
                  <a:lnTo>
                    <a:pt x="880871" y="23876"/>
                  </a:lnTo>
                  <a:lnTo>
                    <a:pt x="878810" y="15109"/>
                  </a:lnTo>
                  <a:lnTo>
                    <a:pt x="873236" y="7461"/>
                  </a:lnTo>
                  <a:lnTo>
                    <a:pt x="865066" y="2051"/>
                  </a:lnTo>
                  <a:lnTo>
                    <a:pt x="855218" y="0"/>
                  </a:lnTo>
                  <a:lnTo>
                    <a:pt x="25653" y="0"/>
                  </a:lnTo>
                  <a:close/>
                </a:path>
              </a:pathLst>
            </a:custGeom>
            <a:ln w="9906">
              <a:solidFill>
                <a:srgbClr val="000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302638" y="1826894"/>
              <a:ext cx="2565400" cy="1850389"/>
            </a:xfrm>
            <a:custGeom>
              <a:avLst/>
              <a:gdLst/>
              <a:ahLst/>
              <a:cxnLst/>
              <a:rect l="l" t="t" r="r" b="b"/>
              <a:pathLst>
                <a:path w="2565400" h="1850389">
                  <a:moveTo>
                    <a:pt x="2478151" y="0"/>
                  </a:moveTo>
                  <a:lnTo>
                    <a:pt x="86741" y="0"/>
                  </a:lnTo>
                  <a:lnTo>
                    <a:pt x="53203" y="6596"/>
                  </a:lnTo>
                  <a:lnTo>
                    <a:pt x="25606" y="24669"/>
                  </a:lnTo>
                  <a:lnTo>
                    <a:pt x="6891" y="51649"/>
                  </a:lnTo>
                  <a:lnTo>
                    <a:pt x="0" y="84962"/>
                  </a:lnTo>
                  <a:lnTo>
                    <a:pt x="0" y="1763267"/>
                  </a:lnTo>
                  <a:lnTo>
                    <a:pt x="6891" y="1796879"/>
                  </a:lnTo>
                  <a:lnTo>
                    <a:pt x="25606" y="1824513"/>
                  </a:lnTo>
                  <a:lnTo>
                    <a:pt x="53203" y="1843242"/>
                  </a:lnTo>
                  <a:lnTo>
                    <a:pt x="86741" y="1850135"/>
                  </a:lnTo>
                  <a:lnTo>
                    <a:pt x="2478151" y="1850135"/>
                  </a:lnTo>
                  <a:lnTo>
                    <a:pt x="2511688" y="1843242"/>
                  </a:lnTo>
                  <a:lnTo>
                    <a:pt x="2539285" y="1824513"/>
                  </a:lnTo>
                  <a:lnTo>
                    <a:pt x="2558000" y="1796879"/>
                  </a:lnTo>
                  <a:lnTo>
                    <a:pt x="2564891" y="1763267"/>
                  </a:lnTo>
                  <a:lnTo>
                    <a:pt x="2564891" y="84962"/>
                  </a:lnTo>
                  <a:lnTo>
                    <a:pt x="2558000" y="51649"/>
                  </a:lnTo>
                  <a:lnTo>
                    <a:pt x="2539285" y="24669"/>
                  </a:lnTo>
                  <a:lnTo>
                    <a:pt x="2511688" y="6596"/>
                  </a:lnTo>
                  <a:lnTo>
                    <a:pt x="2478151" y="0"/>
                  </a:lnTo>
                  <a:close/>
                </a:path>
              </a:pathLst>
            </a:custGeom>
            <a:solidFill>
              <a:srgbClr val="4B63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302638" y="1826894"/>
              <a:ext cx="2565400" cy="1850389"/>
            </a:xfrm>
            <a:custGeom>
              <a:avLst/>
              <a:gdLst/>
              <a:ahLst/>
              <a:cxnLst/>
              <a:rect l="l" t="t" r="r" b="b"/>
              <a:pathLst>
                <a:path w="2565400" h="1850389">
                  <a:moveTo>
                    <a:pt x="86741" y="0"/>
                  </a:moveTo>
                  <a:lnTo>
                    <a:pt x="53203" y="6596"/>
                  </a:lnTo>
                  <a:lnTo>
                    <a:pt x="25606" y="24669"/>
                  </a:lnTo>
                  <a:lnTo>
                    <a:pt x="6891" y="51649"/>
                  </a:lnTo>
                  <a:lnTo>
                    <a:pt x="0" y="84962"/>
                  </a:lnTo>
                  <a:lnTo>
                    <a:pt x="0" y="1763267"/>
                  </a:lnTo>
                  <a:lnTo>
                    <a:pt x="6891" y="1796879"/>
                  </a:lnTo>
                  <a:lnTo>
                    <a:pt x="25606" y="1824513"/>
                  </a:lnTo>
                  <a:lnTo>
                    <a:pt x="53203" y="1843242"/>
                  </a:lnTo>
                  <a:lnTo>
                    <a:pt x="86741" y="1850135"/>
                  </a:lnTo>
                  <a:lnTo>
                    <a:pt x="2478151" y="1850135"/>
                  </a:lnTo>
                  <a:lnTo>
                    <a:pt x="2511688" y="1843242"/>
                  </a:lnTo>
                  <a:lnTo>
                    <a:pt x="2539285" y="1824513"/>
                  </a:lnTo>
                  <a:lnTo>
                    <a:pt x="2558000" y="1796879"/>
                  </a:lnTo>
                  <a:lnTo>
                    <a:pt x="2564891" y="1763267"/>
                  </a:lnTo>
                  <a:lnTo>
                    <a:pt x="2564891" y="84962"/>
                  </a:lnTo>
                  <a:lnTo>
                    <a:pt x="2558000" y="51649"/>
                  </a:lnTo>
                  <a:lnTo>
                    <a:pt x="2539285" y="24669"/>
                  </a:lnTo>
                  <a:lnTo>
                    <a:pt x="2511688" y="6596"/>
                  </a:lnTo>
                  <a:lnTo>
                    <a:pt x="2478151" y="0"/>
                  </a:lnTo>
                  <a:lnTo>
                    <a:pt x="86741" y="0"/>
                  </a:lnTo>
                  <a:close/>
                </a:path>
              </a:pathLst>
            </a:custGeom>
            <a:ln w="19050">
              <a:solidFill>
                <a:srgbClr val="000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298447" y="1822704"/>
              <a:ext cx="2573020" cy="1858010"/>
            </a:xfrm>
            <a:custGeom>
              <a:avLst/>
              <a:gdLst/>
              <a:ahLst/>
              <a:cxnLst/>
              <a:rect l="l" t="t" r="r" b="b"/>
              <a:pathLst>
                <a:path w="2573020" h="1858010">
                  <a:moveTo>
                    <a:pt x="2481961" y="0"/>
                  </a:moveTo>
                  <a:lnTo>
                    <a:pt x="91059" y="0"/>
                  </a:lnTo>
                  <a:lnTo>
                    <a:pt x="56042" y="6923"/>
                  </a:lnTo>
                  <a:lnTo>
                    <a:pt x="27050" y="25860"/>
                  </a:lnTo>
                  <a:lnTo>
                    <a:pt x="7298" y="54060"/>
                  </a:lnTo>
                  <a:lnTo>
                    <a:pt x="0" y="88773"/>
                  </a:lnTo>
                  <a:lnTo>
                    <a:pt x="0" y="1767078"/>
                  </a:lnTo>
                  <a:lnTo>
                    <a:pt x="7298" y="1802088"/>
                  </a:lnTo>
                  <a:lnTo>
                    <a:pt x="27050" y="1830943"/>
                  </a:lnTo>
                  <a:lnTo>
                    <a:pt x="56042" y="1850534"/>
                  </a:lnTo>
                  <a:lnTo>
                    <a:pt x="91059" y="1857756"/>
                  </a:lnTo>
                  <a:lnTo>
                    <a:pt x="2481961" y="1857756"/>
                  </a:lnTo>
                  <a:lnTo>
                    <a:pt x="2516897" y="1850534"/>
                  </a:lnTo>
                  <a:lnTo>
                    <a:pt x="2517484" y="1850136"/>
                  </a:lnTo>
                  <a:lnTo>
                    <a:pt x="91059" y="1850136"/>
                  </a:lnTo>
                  <a:lnTo>
                    <a:pt x="73969" y="1848371"/>
                  </a:lnTo>
                  <a:lnTo>
                    <a:pt x="31750" y="1826387"/>
                  </a:lnTo>
                  <a:lnTo>
                    <a:pt x="9782" y="1784096"/>
                  </a:lnTo>
                  <a:lnTo>
                    <a:pt x="8001" y="1767078"/>
                  </a:lnTo>
                  <a:lnTo>
                    <a:pt x="8001" y="88773"/>
                  </a:lnTo>
                  <a:lnTo>
                    <a:pt x="22252" y="43267"/>
                  </a:lnTo>
                  <a:lnTo>
                    <a:pt x="58356" y="13589"/>
                  </a:lnTo>
                  <a:lnTo>
                    <a:pt x="91059" y="7620"/>
                  </a:lnTo>
                  <a:lnTo>
                    <a:pt x="2517957" y="7620"/>
                  </a:lnTo>
                  <a:lnTo>
                    <a:pt x="2516897" y="6923"/>
                  </a:lnTo>
                  <a:lnTo>
                    <a:pt x="2481961" y="0"/>
                  </a:lnTo>
                  <a:close/>
                </a:path>
                <a:path w="2573020" h="1858010">
                  <a:moveTo>
                    <a:pt x="2517957" y="7620"/>
                  </a:moveTo>
                  <a:lnTo>
                    <a:pt x="2481961" y="7620"/>
                  </a:lnTo>
                  <a:lnTo>
                    <a:pt x="2498979" y="9116"/>
                  </a:lnTo>
                  <a:lnTo>
                    <a:pt x="2514472" y="13589"/>
                  </a:lnTo>
                  <a:lnTo>
                    <a:pt x="2550747" y="43267"/>
                  </a:lnTo>
                  <a:lnTo>
                    <a:pt x="2564891" y="88773"/>
                  </a:lnTo>
                  <a:lnTo>
                    <a:pt x="2564891" y="1767078"/>
                  </a:lnTo>
                  <a:lnTo>
                    <a:pt x="2550747" y="1813655"/>
                  </a:lnTo>
                  <a:lnTo>
                    <a:pt x="2514473" y="1843452"/>
                  </a:lnTo>
                  <a:lnTo>
                    <a:pt x="2481961" y="1850136"/>
                  </a:lnTo>
                  <a:lnTo>
                    <a:pt x="2517484" y="1850136"/>
                  </a:lnTo>
                  <a:lnTo>
                    <a:pt x="2545715" y="1830943"/>
                  </a:lnTo>
                  <a:lnTo>
                    <a:pt x="2565292" y="1802088"/>
                  </a:lnTo>
                  <a:lnTo>
                    <a:pt x="2572512" y="1767078"/>
                  </a:lnTo>
                  <a:lnTo>
                    <a:pt x="2572512" y="88773"/>
                  </a:lnTo>
                  <a:lnTo>
                    <a:pt x="2565292" y="54060"/>
                  </a:lnTo>
                  <a:lnTo>
                    <a:pt x="2545715" y="25860"/>
                  </a:lnTo>
                  <a:lnTo>
                    <a:pt x="2517957" y="7620"/>
                  </a:lnTo>
                  <a:close/>
                </a:path>
              </a:pathLst>
            </a:custGeom>
            <a:solidFill>
              <a:srgbClr val="000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302257" y="1826513"/>
              <a:ext cx="2565400" cy="1575435"/>
            </a:xfrm>
            <a:custGeom>
              <a:avLst/>
              <a:gdLst/>
              <a:ahLst/>
              <a:cxnLst/>
              <a:rect l="l" t="t" r="r" b="b"/>
              <a:pathLst>
                <a:path w="2565400" h="1575435">
                  <a:moveTo>
                    <a:pt x="2478151" y="0"/>
                  </a:moveTo>
                  <a:lnTo>
                    <a:pt x="86740" y="0"/>
                  </a:lnTo>
                  <a:lnTo>
                    <a:pt x="53203" y="6596"/>
                  </a:lnTo>
                  <a:lnTo>
                    <a:pt x="25606" y="24669"/>
                  </a:lnTo>
                  <a:lnTo>
                    <a:pt x="6891" y="51649"/>
                  </a:lnTo>
                  <a:lnTo>
                    <a:pt x="0" y="84962"/>
                  </a:lnTo>
                  <a:lnTo>
                    <a:pt x="0" y="1575054"/>
                  </a:lnTo>
                  <a:lnTo>
                    <a:pt x="2564891" y="1575054"/>
                  </a:lnTo>
                  <a:lnTo>
                    <a:pt x="2564891" y="84962"/>
                  </a:lnTo>
                  <a:lnTo>
                    <a:pt x="2558000" y="51649"/>
                  </a:lnTo>
                  <a:lnTo>
                    <a:pt x="2539285" y="24669"/>
                  </a:lnTo>
                  <a:lnTo>
                    <a:pt x="2511688" y="6596"/>
                  </a:lnTo>
                  <a:lnTo>
                    <a:pt x="2478151" y="0"/>
                  </a:lnTo>
                  <a:close/>
                </a:path>
              </a:pathLst>
            </a:custGeom>
            <a:solidFill>
              <a:srgbClr val="FFE4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298829" y="1823084"/>
              <a:ext cx="2573020" cy="1583055"/>
            </a:xfrm>
            <a:custGeom>
              <a:avLst/>
              <a:gdLst/>
              <a:ahLst/>
              <a:cxnLst/>
              <a:rect l="l" t="t" r="r" b="b"/>
              <a:pathLst>
                <a:path w="2573020" h="1583054">
                  <a:moveTo>
                    <a:pt x="2481961" y="0"/>
                  </a:moveTo>
                  <a:lnTo>
                    <a:pt x="91059" y="0"/>
                  </a:lnTo>
                  <a:lnTo>
                    <a:pt x="56042" y="6921"/>
                  </a:lnTo>
                  <a:lnTo>
                    <a:pt x="27050" y="25844"/>
                  </a:lnTo>
                  <a:lnTo>
                    <a:pt x="7298" y="54006"/>
                  </a:lnTo>
                  <a:lnTo>
                    <a:pt x="0" y="88645"/>
                  </a:lnTo>
                  <a:lnTo>
                    <a:pt x="0" y="1582673"/>
                  </a:lnTo>
                  <a:lnTo>
                    <a:pt x="2572512" y="1582673"/>
                  </a:lnTo>
                  <a:lnTo>
                    <a:pt x="2572512" y="1575053"/>
                  </a:lnTo>
                  <a:lnTo>
                    <a:pt x="8001" y="1575053"/>
                  </a:lnTo>
                  <a:lnTo>
                    <a:pt x="8001" y="88645"/>
                  </a:lnTo>
                  <a:lnTo>
                    <a:pt x="22252" y="43211"/>
                  </a:lnTo>
                  <a:lnTo>
                    <a:pt x="58356" y="13573"/>
                  </a:lnTo>
                  <a:lnTo>
                    <a:pt x="91059" y="7619"/>
                  </a:lnTo>
                  <a:lnTo>
                    <a:pt x="2517961" y="7619"/>
                  </a:lnTo>
                  <a:lnTo>
                    <a:pt x="2516897" y="6921"/>
                  </a:lnTo>
                  <a:lnTo>
                    <a:pt x="2481961" y="0"/>
                  </a:lnTo>
                  <a:close/>
                </a:path>
                <a:path w="2573020" h="1583054">
                  <a:moveTo>
                    <a:pt x="2517961" y="7619"/>
                  </a:moveTo>
                  <a:lnTo>
                    <a:pt x="2481961" y="7619"/>
                  </a:lnTo>
                  <a:lnTo>
                    <a:pt x="2498979" y="9114"/>
                  </a:lnTo>
                  <a:lnTo>
                    <a:pt x="2514473" y="13573"/>
                  </a:lnTo>
                  <a:lnTo>
                    <a:pt x="2550747" y="43211"/>
                  </a:lnTo>
                  <a:lnTo>
                    <a:pt x="2564892" y="88645"/>
                  </a:lnTo>
                  <a:lnTo>
                    <a:pt x="2564892" y="1575053"/>
                  </a:lnTo>
                  <a:lnTo>
                    <a:pt x="2572512" y="1575053"/>
                  </a:lnTo>
                  <a:lnTo>
                    <a:pt x="2572512" y="88645"/>
                  </a:lnTo>
                  <a:lnTo>
                    <a:pt x="2565292" y="54006"/>
                  </a:lnTo>
                  <a:lnTo>
                    <a:pt x="2545715" y="25844"/>
                  </a:lnTo>
                  <a:lnTo>
                    <a:pt x="2517961" y="7619"/>
                  </a:lnTo>
                  <a:close/>
                </a:path>
              </a:pathLst>
            </a:custGeom>
            <a:solidFill>
              <a:srgbClr val="000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298829" y="1823084"/>
              <a:ext cx="2573020" cy="1583055"/>
            </a:xfrm>
            <a:custGeom>
              <a:avLst/>
              <a:gdLst/>
              <a:ahLst/>
              <a:cxnLst/>
              <a:rect l="l" t="t" r="r" b="b"/>
              <a:pathLst>
                <a:path w="2573020" h="1583054">
                  <a:moveTo>
                    <a:pt x="2481961" y="7619"/>
                  </a:moveTo>
                  <a:lnTo>
                    <a:pt x="2528538" y="20960"/>
                  </a:lnTo>
                  <a:lnTo>
                    <a:pt x="2558224" y="57181"/>
                  </a:lnTo>
                  <a:lnTo>
                    <a:pt x="2564892" y="88645"/>
                  </a:lnTo>
                  <a:lnTo>
                    <a:pt x="2564892" y="1575053"/>
                  </a:lnTo>
                  <a:lnTo>
                    <a:pt x="8001" y="1575053"/>
                  </a:lnTo>
                  <a:lnTo>
                    <a:pt x="8001" y="88645"/>
                  </a:lnTo>
                  <a:lnTo>
                    <a:pt x="22252" y="43211"/>
                  </a:lnTo>
                  <a:lnTo>
                    <a:pt x="58356" y="13573"/>
                  </a:lnTo>
                  <a:lnTo>
                    <a:pt x="91059" y="7619"/>
                  </a:lnTo>
                  <a:lnTo>
                    <a:pt x="2481961" y="7619"/>
                  </a:lnTo>
                  <a:close/>
                </a:path>
                <a:path w="2573020" h="1583054">
                  <a:moveTo>
                    <a:pt x="91059" y="0"/>
                  </a:moveTo>
                  <a:lnTo>
                    <a:pt x="56042" y="6921"/>
                  </a:lnTo>
                  <a:lnTo>
                    <a:pt x="27050" y="25844"/>
                  </a:lnTo>
                  <a:lnTo>
                    <a:pt x="7298" y="54006"/>
                  </a:lnTo>
                  <a:lnTo>
                    <a:pt x="0" y="88645"/>
                  </a:lnTo>
                  <a:lnTo>
                    <a:pt x="0" y="1582673"/>
                  </a:lnTo>
                  <a:lnTo>
                    <a:pt x="2572512" y="1582673"/>
                  </a:lnTo>
                  <a:lnTo>
                    <a:pt x="2572512" y="88645"/>
                  </a:lnTo>
                  <a:lnTo>
                    <a:pt x="2565292" y="54006"/>
                  </a:lnTo>
                  <a:lnTo>
                    <a:pt x="2545715" y="25844"/>
                  </a:lnTo>
                  <a:lnTo>
                    <a:pt x="2516897" y="6921"/>
                  </a:lnTo>
                  <a:lnTo>
                    <a:pt x="2481961" y="0"/>
                  </a:lnTo>
                  <a:lnTo>
                    <a:pt x="91059" y="0"/>
                  </a:lnTo>
                  <a:close/>
                </a:path>
              </a:pathLst>
            </a:custGeom>
            <a:ln w="9906">
              <a:solidFill>
                <a:srgbClr val="000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402841" y="1925573"/>
              <a:ext cx="2363470" cy="1365885"/>
            </a:xfrm>
            <a:custGeom>
              <a:avLst/>
              <a:gdLst/>
              <a:ahLst/>
              <a:cxnLst/>
              <a:rect l="l" t="t" r="r" b="b"/>
              <a:pathLst>
                <a:path w="2363470" h="1365885">
                  <a:moveTo>
                    <a:pt x="2362962" y="0"/>
                  </a:moveTo>
                  <a:lnTo>
                    <a:pt x="0" y="0"/>
                  </a:lnTo>
                  <a:lnTo>
                    <a:pt x="0" y="1365503"/>
                  </a:lnTo>
                  <a:lnTo>
                    <a:pt x="2362962" y="1365503"/>
                  </a:lnTo>
                  <a:lnTo>
                    <a:pt x="2362962" y="0"/>
                  </a:lnTo>
                  <a:close/>
                </a:path>
              </a:pathLst>
            </a:custGeom>
            <a:solidFill>
              <a:srgbClr val="A8C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399413" y="1922779"/>
              <a:ext cx="2371725" cy="1372870"/>
            </a:xfrm>
            <a:custGeom>
              <a:avLst/>
              <a:gdLst/>
              <a:ahLst/>
              <a:cxnLst/>
              <a:rect l="l" t="t" r="r" b="b"/>
              <a:pathLst>
                <a:path w="2371725" h="1372870">
                  <a:moveTo>
                    <a:pt x="2371344" y="0"/>
                  </a:moveTo>
                  <a:lnTo>
                    <a:pt x="2363343" y="0"/>
                  </a:lnTo>
                  <a:lnTo>
                    <a:pt x="2363343" y="7620"/>
                  </a:lnTo>
                  <a:lnTo>
                    <a:pt x="2363343" y="1363980"/>
                  </a:lnTo>
                  <a:lnTo>
                    <a:pt x="7620" y="1363980"/>
                  </a:lnTo>
                  <a:lnTo>
                    <a:pt x="7620" y="7620"/>
                  </a:lnTo>
                  <a:lnTo>
                    <a:pt x="2363343" y="7620"/>
                  </a:lnTo>
                  <a:lnTo>
                    <a:pt x="2363343" y="0"/>
                  </a:lnTo>
                  <a:lnTo>
                    <a:pt x="0" y="0"/>
                  </a:lnTo>
                  <a:lnTo>
                    <a:pt x="0" y="7620"/>
                  </a:lnTo>
                  <a:lnTo>
                    <a:pt x="0" y="1363980"/>
                  </a:lnTo>
                  <a:lnTo>
                    <a:pt x="0" y="1372870"/>
                  </a:lnTo>
                  <a:lnTo>
                    <a:pt x="2371344" y="1372870"/>
                  </a:lnTo>
                  <a:lnTo>
                    <a:pt x="2371344" y="1364361"/>
                  </a:lnTo>
                  <a:lnTo>
                    <a:pt x="2371344" y="1363980"/>
                  </a:lnTo>
                  <a:lnTo>
                    <a:pt x="2371344" y="7620"/>
                  </a:lnTo>
                  <a:lnTo>
                    <a:pt x="2371344" y="7366"/>
                  </a:lnTo>
                  <a:lnTo>
                    <a:pt x="2371344" y="0"/>
                  </a:lnTo>
                  <a:close/>
                </a:path>
              </a:pathLst>
            </a:custGeom>
            <a:solidFill>
              <a:srgbClr val="000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399413" y="1922144"/>
              <a:ext cx="2371725" cy="1373505"/>
            </a:xfrm>
            <a:custGeom>
              <a:avLst/>
              <a:gdLst/>
              <a:ahLst/>
              <a:cxnLst/>
              <a:rect l="l" t="t" r="r" b="b"/>
              <a:pathLst>
                <a:path w="2371725" h="1373504">
                  <a:moveTo>
                    <a:pt x="2363342" y="8000"/>
                  </a:moveTo>
                  <a:lnTo>
                    <a:pt x="2363342" y="1364996"/>
                  </a:lnTo>
                  <a:lnTo>
                    <a:pt x="7620" y="1364996"/>
                  </a:lnTo>
                  <a:lnTo>
                    <a:pt x="7620" y="8000"/>
                  </a:lnTo>
                  <a:lnTo>
                    <a:pt x="2363342" y="8000"/>
                  </a:lnTo>
                  <a:close/>
                </a:path>
                <a:path w="2371725" h="1373504">
                  <a:moveTo>
                    <a:pt x="0" y="0"/>
                  </a:moveTo>
                  <a:lnTo>
                    <a:pt x="0" y="1373124"/>
                  </a:lnTo>
                  <a:lnTo>
                    <a:pt x="2371344" y="1373124"/>
                  </a:lnTo>
                  <a:lnTo>
                    <a:pt x="2371344" y="0"/>
                  </a:lnTo>
                  <a:lnTo>
                    <a:pt x="0" y="0"/>
                  </a:lnTo>
                  <a:close/>
                </a:path>
              </a:pathLst>
            </a:custGeom>
            <a:ln w="9906">
              <a:solidFill>
                <a:srgbClr val="000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524506" y="3478530"/>
              <a:ext cx="120395" cy="118109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1472565" y="2129408"/>
              <a:ext cx="421005" cy="360045"/>
            </a:xfrm>
            <a:custGeom>
              <a:avLst/>
              <a:gdLst/>
              <a:ahLst/>
              <a:cxnLst/>
              <a:rect l="l" t="t" r="r" b="b"/>
              <a:pathLst>
                <a:path w="421005" h="360044">
                  <a:moveTo>
                    <a:pt x="328167" y="0"/>
                  </a:moveTo>
                  <a:lnTo>
                    <a:pt x="92963" y="0"/>
                  </a:lnTo>
                  <a:lnTo>
                    <a:pt x="56632" y="7250"/>
                  </a:lnTo>
                  <a:lnTo>
                    <a:pt x="27098" y="27051"/>
                  </a:lnTo>
                  <a:lnTo>
                    <a:pt x="7256" y="56471"/>
                  </a:lnTo>
                  <a:lnTo>
                    <a:pt x="0" y="92583"/>
                  </a:lnTo>
                  <a:lnTo>
                    <a:pt x="0" y="187452"/>
                  </a:lnTo>
                  <a:lnTo>
                    <a:pt x="7256" y="223783"/>
                  </a:lnTo>
                  <a:lnTo>
                    <a:pt x="27098" y="253317"/>
                  </a:lnTo>
                  <a:lnTo>
                    <a:pt x="56632" y="273159"/>
                  </a:lnTo>
                  <a:lnTo>
                    <a:pt x="92963" y="280416"/>
                  </a:lnTo>
                  <a:lnTo>
                    <a:pt x="199643" y="280416"/>
                  </a:lnTo>
                  <a:lnTo>
                    <a:pt x="216842" y="320176"/>
                  </a:lnTo>
                  <a:lnTo>
                    <a:pt x="241696" y="343900"/>
                  </a:lnTo>
                  <a:lnTo>
                    <a:pt x="269241" y="355693"/>
                  </a:lnTo>
                  <a:lnTo>
                    <a:pt x="294512" y="359664"/>
                  </a:lnTo>
                  <a:lnTo>
                    <a:pt x="300101" y="359664"/>
                  </a:lnTo>
                  <a:lnTo>
                    <a:pt x="304418" y="351536"/>
                  </a:lnTo>
                  <a:lnTo>
                    <a:pt x="298322" y="347853"/>
                  </a:lnTo>
                  <a:lnTo>
                    <a:pt x="281759" y="326493"/>
                  </a:lnTo>
                  <a:lnTo>
                    <a:pt x="276399" y="304514"/>
                  </a:lnTo>
                  <a:lnTo>
                    <a:pt x="277016" y="287345"/>
                  </a:lnTo>
                  <a:lnTo>
                    <a:pt x="278384" y="280416"/>
                  </a:lnTo>
                  <a:lnTo>
                    <a:pt x="328167" y="280416"/>
                  </a:lnTo>
                  <a:lnTo>
                    <a:pt x="364206" y="273159"/>
                  </a:lnTo>
                  <a:lnTo>
                    <a:pt x="393588" y="253317"/>
                  </a:lnTo>
                  <a:lnTo>
                    <a:pt x="413375" y="223783"/>
                  </a:lnTo>
                  <a:lnTo>
                    <a:pt x="420623" y="187452"/>
                  </a:lnTo>
                  <a:lnTo>
                    <a:pt x="420623" y="92583"/>
                  </a:lnTo>
                  <a:lnTo>
                    <a:pt x="413375" y="56471"/>
                  </a:lnTo>
                  <a:lnTo>
                    <a:pt x="393588" y="27050"/>
                  </a:lnTo>
                  <a:lnTo>
                    <a:pt x="364206" y="7250"/>
                  </a:lnTo>
                  <a:lnTo>
                    <a:pt x="328167" y="0"/>
                  </a:lnTo>
                  <a:close/>
                </a:path>
              </a:pathLst>
            </a:custGeom>
            <a:solidFill>
              <a:srgbClr val="4B63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472565" y="2129408"/>
              <a:ext cx="421005" cy="360045"/>
            </a:xfrm>
            <a:custGeom>
              <a:avLst/>
              <a:gdLst/>
              <a:ahLst/>
              <a:cxnLst/>
              <a:rect l="l" t="t" r="r" b="b"/>
              <a:pathLst>
                <a:path w="421005" h="360044">
                  <a:moveTo>
                    <a:pt x="92963" y="0"/>
                  </a:moveTo>
                  <a:lnTo>
                    <a:pt x="56632" y="7250"/>
                  </a:lnTo>
                  <a:lnTo>
                    <a:pt x="27098" y="27051"/>
                  </a:lnTo>
                  <a:lnTo>
                    <a:pt x="7256" y="56471"/>
                  </a:lnTo>
                  <a:lnTo>
                    <a:pt x="0" y="92583"/>
                  </a:lnTo>
                  <a:lnTo>
                    <a:pt x="0" y="187452"/>
                  </a:lnTo>
                  <a:lnTo>
                    <a:pt x="7256" y="223783"/>
                  </a:lnTo>
                  <a:lnTo>
                    <a:pt x="27098" y="253317"/>
                  </a:lnTo>
                  <a:lnTo>
                    <a:pt x="56632" y="273159"/>
                  </a:lnTo>
                  <a:lnTo>
                    <a:pt x="92963" y="280416"/>
                  </a:lnTo>
                  <a:lnTo>
                    <a:pt x="199643" y="280416"/>
                  </a:lnTo>
                  <a:lnTo>
                    <a:pt x="216842" y="320176"/>
                  </a:lnTo>
                  <a:lnTo>
                    <a:pt x="241696" y="343900"/>
                  </a:lnTo>
                  <a:lnTo>
                    <a:pt x="269241" y="355693"/>
                  </a:lnTo>
                  <a:lnTo>
                    <a:pt x="294512" y="359664"/>
                  </a:lnTo>
                  <a:lnTo>
                    <a:pt x="300101" y="359664"/>
                  </a:lnTo>
                  <a:lnTo>
                    <a:pt x="304418" y="351536"/>
                  </a:lnTo>
                  <a:lnTo>
                    <a:pt x="298322" y="347853"/>
                  </a:lnTo>
                  <a:lnTo>
                    <a:pt x="281759" y="326493"/>
                  </a:lnTo>
                  <a:lnTo>
                    <a:pt x="276399" y="304514"/>
                  </a:lnTo>
                  <a:lnTo>
                    <a:pt x="277016" y="287345"/>
                  </a:lnTo>
                  <a:lnTo>
                    <a:pt x="278384" y="280416"/>
                  </a:lnTo>
                  <a:lnTo>
                    <a:pt x="328167" y="280416"/>
                  </a:lnTo>
                  <a:lnTo>
                    <a:pt x="364206" y="273159"/>
                  </a:lnTo>
                  <a:lnTo>
                    <a:pt x="393588" y="253317"/>
                  </a:lnTo>
                  <a:lnTo>
                    <a:pt x="413375" y="223783"/>
                  </a:lnTo>
                  <a:lnTo>
                    <a:pt x="420623" y="187452"/>
                  </a:lnTo>
                  <a:lnTo>
                    <a:pt x="420623" y="92583"/>
                  </a:lnTo>
                  <a:lnTo>
                    <a:pt x="413375" y="56471"/>
                  </a:lnTo>
                  <a:lnTo>
                    <a:pt x="393588" y="27050"/>
                  </a:lnTo>
                  <a:lnTo>
                    <a:pt x="364206" y="7250"/>
                  </a:lnTo>
                  <a:lnTo>
                    <a:pt x="328167" y="0"/>
                  </a:lnTo>
                  <a:lnTo>
                    <a:pt x="92963" y="0"/>
                  </a:lnTo>
                  <a:close/>
                </a:path>
              </a:pathLst>
            </a:custGeom>
            <a:ln w="19050">
              <a:solidFill>
                <a:srgbClr val="000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556766" y="2239517"/>
              <a:ext cx="251460" cy="53340"/>
            </a:xfrm>
            <a:custGeom>
              <a:avLst/>
              <a:gdLst/>
              <a:ahLst/>
              <a:cxnLst/>
              <a:rect l="l" t="t" r="r" b="b"/>
              <a:pathLst>
                <a:path w="251460" h="53339">
                  <a:moveTo>
                    <a:pt x="54102" y="25781"/>
                  </a:moveTo>
                  <a:lnTo>
                    <a:pt x="52006" y="15913"/>
                  </a:lnTo>
                  <a:lnTo>
                    <a:pt x="46329" y="7708"/>
                  </a:lnTo>
                  <a:lnTo>
                    <a:pt x="37973" y="2082"/>
                  </a:lnTo>
                  <a:lnTo>
                    <a:pt x="27813" y="0"/>
                  </a:lnTo>
                  <a:lnTo>
                    <a:pt x="16764" y="2082"/>
                  </a:lnTo>
                  <a:lnTo>
                    <a:pt x="7950" y="7708"/>
                  </a:lnTo>
                  <a:lnTo>
                    <a:pt x="2108" y="15913"/>
                  </a:lnTo>
                  <a:lnTo>
                    <a:pt x="0" y="25781"/>
                  </a:lnTo>
                  <a:lnTo>
                    <a:pt x="2108" y="36677"/>
                  </a:lnTo>
                  <a:lnTo>
                    <a:pt x="7950" y="45427"/>
                  </a:lnTo>
                  <a:lnTo>
                    <a:pt x="16764" y="51231"/>
                  </a:lnTo>
                  <a:lnTo>
                    <a:pt x="27813" y="53340"/>
                  </a:lnTo>
                  <a:lnTo>
                    <a:pt x="37973" y="51231"/>
                  </a:lnTo>
                  <a:lnTo>
                    <a:pt x="46329" y="45427"/>
                  </a:lnTo>
                  <a:lnTo>
                    <a:pt x="52006" y="36677"/>
                  </a:lnTo>
                  <a:lnTo>
                    <a:pt x="54102" y="25781"/>
                  </a:lnTo>
                  <a:close/>
                </a:path>
                <a:path w="251460" h="53339">
                  <a:moveTo>
                    <a:pt x="152400" y="25781"/>
                  </a:moveTo>
                  <a:lnTo>
                    <a:pt x="150329" y="15913"/>
                  </a:lnTo>
                  <a:lnTo>
                    <a:pt x="144780" y="7708"/>
                  </a:lnTo>
                  <a:lnTo>
                    <a:pt x="136639" y="2082"/>
                  </a:lnTo>
                  <a:lnTo>
                    <a:pt x="126873" y="0"/>
                  </a:lnTo>
                  <a:lnTo>
                    <a:pt x="115773" y="2082"/>
                  </a:lnTo>
                  <a:lnTo>
                    <a:pt x="106959" y="7708"/>
                  </a:lnTo>
                  <a:lnTo>
                    <a:pt x="101142" y="15913"/>
                  </a:lnTo>
                  <a:lnTo>
                    <a:pt x="99060" y="25781"/>
                  </a:lnTo>
                  <a:lnTo>
                    <a:pt x="101142" y="36677"/>
                  </a:lnTo>
                  <a:lnTo>
                    <a:pt x="106959" y="45427"/>
                  </a:lnTo>
                  <a:lnTo>
                    <a:pt x="115773" y="51231"/>
                  </a:lnTo>
                  <a:lnTo>
                    <a:pt x="126873" y="53340"/>
                  </a:lnTo>
                  <a:lnTo>
                    <a:pt x="136639" y="51231"/>
                  </a:lnTo>
                  <a:lnTo>
                    <a:pt x="144780" y="45427"/>
                  </a:lnTo>
                  <a:lnTo>
                    <a:pt x="150329" y="36677"/>
                  </a:lnTo>
                  <a:lnTo>
                    <a:pt x="152400" y="25781"/>
                  </a:lnTo>
                  <a:close/>
                </a:path>
                <a:path w="251460" h="53339">
                  <a:moveTo>
                    <a:pt x="251460" y="25781"/>
                  </a:moveTo>
                  <a:lnTo>
                    <a:pt x="249339" y="15913"/>
                  </a:lnTo>
                  <a:lnTo>
                    <a:pt x="243535" y="7708"/>
                  </a:lnTo>
                  <a:lnTo>
                    <a:pt x="234784" y="2082"/>
                  </a:lnTo>
                  <a:lnTo>
                    <a:pt x="223901" y="0"/>
                  </a:lnTo>
                  <a:lnTo>
                    <a:pt x="214020" y="2082"/>
                  </a:lnTo>
                  <a:lnTo>
                    <a:pt x="205816" y="7708"/>
                  </a:lnTo>
                  <a:lnTo>
                    <a:pt x="200190" y="15913"/>
                  </a:lnTo>
                  <a:lnTo>
                    <a:pt x="198120" y="25781"/>
                  </a:lnTo>
                  <a:lnTo>
                    <a:pt x="200190" y="36677"/>
                  </a:lnTo>
                  <a:lnTo>
                    <a:pt x="205816" y="45427"/>
                  </a:lnTo>
                  <a:lnTo>
                    <a:pt x="214020" y="51231"/>
                  </a:lnTo>
                  <a:lnTo>
                    <a:pt x="223901" y="53340"/>
                  </a:lnTo>
                  <a:lnTo>
                    <a:pt x="234784" y="51231"/>
                  </a:lnTo>
                  <a:lnTo>
                    <a:pt x="243535" y="45427"/>
                  </a:lnTo>
                  <a:lnTo>
                    <a:pt x="249339" y="36677"/>
                  </a:lnTo>
                  <a:lnTo>
                    <a:pt x="251460" y="25781"/>
                  </a:lnTo>
                  <a:close/>
                </a:path>
              </a:pathLst>
            </a:custGeom>
            <a:solidFill>
              <a:srgbClr val="000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" name="object 4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987296" y="1174241"/>
              <a:ext cx="2162555" cy="1953767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1193672" y="2774078"/>
              <a:ext cx="551815" cy="7620"/>
            </a:xfrm>
            <a:custGeom>
              <a:avLst/>
              <a:gdLst/>
              <a:ahLst/>
              <a:cxnLst/>
              <a:rect l="l" t="t" r="r" b="b"/>
              <a:pathLst>
                <a:path w="551814" h="7619">
                  <a:moveTo>
                    <a:pt x="551662" y="0"/>
                  </a:moveTo>
                  <a:lnTo>
                    <a:pt x="0" y="0"/>
                  </a:lnTo>
                  <a:lnTo>
                    <a:pt x="0" y="7602"/>
                  </a:lnTo>
                  <a:lnTo>
                    <a:pt x="551662" y="7602"/>
                  </a:lnTo>
                  <a:lnTo>
                    <a:pt x="551662" y="0"/>
                  </a:lnTo>
                  <a:close/>
                </a:path>
              </a:pathLst>
            </a:custGeom>
            <a:solidFill>
              <a:srgbClr val="FFE4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193672" y="2774078"/>
              <a:ext cx="551815" cy="7620"/>
            </a:xfrm>
            <a:custGeom>
              <a:avLst/>
              <a:gdLst/>
              <a:ahLst/>
              <a:cxnLst/>
              <a:rect l="l" t="t" r="r" b="b"/>
              <a:pathLst>
                <a:path w="551814" h="7619">
                  <a:moveTo>
                    <a:pt x="0" y="7602"/>
                  </a:moveTo>
                  <a:lnTo>
                    <a:pt x="551662" y="7602"/>
                  </a:lnTo>
                  <a:lnTo>
                    <a:pt x="551662" y="0"/>
                  </a:lnTo>
                  <a:lnTo>
                    <a:pt x="0" y="0"/>
                  </a:lnTo>
                  <a:lnTo>
                    <a:pt x="0" y="7602"/>
                  </a:lnTo>
                  <a:close/>
                </a:path>
              </a:pathLst>
            </a:custGeom>
            <a:ln w="9906">
              <a:solidFill>
                <a:srgbClr val="FF942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612772" y="2718452"/>
              <a:ext cx="271780" cy="7620"/>
            </a:xfrm>
            <a:custGeom>
              <a:avLst/>
              <a:gdLst/>
              <a:ahLst/>
              <a:cxnLst/>
              <a:rect l="l" t="t" r="r" b="b"/>
              <a:pathLst>
                <a:path w="271780" h="7619">
                  <a:moveTo>
                    <a:pt x="271259" y="0"/>
                  </a:moveTo>
                  <a:lnTo>
                    <a:pt x="0" y="0"/>
                  </a:lnTo>
                  <a:lnTo>
                    <a:pt x="0" y="7602"/>
                  </a:lnTo>
                  <a:lnTo>
                    <a:pt x="271259" y="7602"/>
                  </a:lnTo>
                  <a:lnTo>
                    <a:pt x="271259" y="0"/>
                  </a:lnTo>
                  <a:close/>
                </a:path>
              </a:pathLst>
            </a:custGeom>
            <a:solidFill>
              <a:srgbClr val="FFE4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612772" y="2718452"/>
              <a:ext cx="271780" cy="7620"/>
            </a:xfrm>
            <a:custGeom>
              <a:avLst/>
              <a:gdLst/>
              <a:ahLst/>
              <a:cxnLst/>
              <a:rect l="l" t="t" r="r" b="b"/>
              <a:pathLst>
                <a:path w="271780" h="7619">
                  <a:moveTo>
                    <a:pt x="0" y="7602"/>
                  </a:moveTo>
                  <a:lnTo>
                    <a:pt x="271259" y="7602"/>
                  </a:lnTo>
                  <a:lnTo>
                    <a:pt x="271259" y="0"/>
                  </a:lnTo>
                  <a:lnTo>
                    <a:pt x="0" y="0"/>
                  </a:lnTo>
                  <a:lnTo>
                    <a:pt x="0" y="7602"/>
                  </a:lnTo>
                  <a:close/>
                </a:path>
              </a:pathLst>
            </a:custGeom>
            <a:ln w="9906">
              <a:solidFill>
                <a:srgbClr val="FF942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" name="object 4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36536" y="1445513"/>
              <a:ext cx="734529" cy="589026"/>
            </a:xfrm>
            <a:prstGeom prst="rect">
              <a:avLst/>
            </a:prstGeom>
          </p:spPr>
        </p:pic>
        <p:sp>
          <p:nvSpPr>
            <p:cNvPr id="50" name="object 50"/>
            <p:cNvSpPr/>
            <p:nvPr/>
          </p:nvSpPr>
          <p:spPr>
            <a:xfrm>
              <a:off x="140207" y="2378202"/>
              <a:ext cx="430530" cy="387350"/>
            </a:xfrm>
            <a:custGeom>
              <a:avLst/>
              <a:gdLst/>
              <a:ahLst/>
              <a:cxnLst/>
              <a:rect l="l" t="t" r="r" b="b"/>
              <a:pathLst>
                <a:path w="430530" h="387350">
                  <a:moveTo>
                    <a:pt x="193548" y="0"/>
                  </a:moveTo>
                  <a:lnTo>
                    <a:pt x="0" y="193548"/>
                  </a:lnTo>
                  <a:lnTo>
                    <a:pt x="193548" y="387096"/>
                  </a:lnTo>
                  <a:lnTo>
                    <a:pt x="193548" y="290322"/>
                  </a:lnTo>
                  <a:lnTo>
                    <a:pt x="430530" y="290322"/>
                  </a:lnTo>
                  <a:lnTo>
                    <a:pt x="430530" y="96774"/>
                  </a:lnTo>
                  <a:lnTo>
                    <a:pt x="193548" y="96774"/>
                  </a:lnTo>
                  <a:lnTo>
                    <a:pt x="193548" y="0"/>
                  </a:lnTo>
                  <a:close/>
                </a:path>
              </a:pathLst>
            </a:custGeom>
            <a:solidFill>
              <a:srgbClr val="FFE4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140207" y="2378202"/>
              <a:ext cx="430530" cy="387350"/>
            </a:xfrm>
            <a:custGeom>
              <a:avLst/>
              <a:gdLst/>
              <a:ahLst/>
              <a:cxnLst/>
              <a:rect l="l" t="t" r="r" b="b"/>
              <a:pathLst>
                <a:path w="430530" h="387350">
                  <a:moveTo>
                    <a:pt x="0" y="193548"/>
                  </a:moveTo>
                  <a:lnTo>
                    <a:pt x="193548" y="0"/>
                  </a:lnTo>
                  <a:lnTo>
                    <a:pt x="193548" y="96774"/>
                  </a:lnTo>
                  <a:lnTo>
                    <a:pt x="430530" y="96774"/>
                  </a:lnTo>
                  <a:lnTo>
                    <a:pt x="430530" y="290322"/>
                  </a:lnTo>
                  <a:lnTo>
                    <a:pt x="193548" y="290322"/>
                  </a:lnTo>
                  <a:lnTo>
                    <a:pt x="193548" y="387096"/>
                  </a:lnTo>
                  <a:lnTo>
                    <a:pt x="0" y="193548"/>
                  </a:lnTo>
                  <a:close/>
                </a:path>
              </a:pathLst>
            </a:custGeom>
            <a:ln w="28956">
              <a:solidFill>
                <a:srgbClr val="000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8601456" y="2378202"/>
              <a:ext cx="431800" cy="387350"/>
            </a:xfrm>
            <a:custGeom>
              <a:avLst/>
              <a:gdLst/>
              <a:ahLst/>
              <a:cxnLst/>
              <a:rect l="l" t="t" r="r" b="b"/>
              <a:pathLst>
                <a:path w="431800" h="387350">
                  <a:moveTo>
                    <a:pt x="237744" y="0"/>
                  </a:moveTo>
                  <a:lnTo>
                    <a:pt x="237744" y="96774"/>
                  </a:lnTo>
                  <a:lnTo>
                    <a:pt x="0" y="96774"/>
                  </a:lnTo>
                  <a:lnTo>
                    <a:pt x="0" y="290322"/>
                  </a:lnTo>
                  <a:lnTo>
                    <a:pt x="237744" y="290322"/>
                  </a:lnTo>
                  <a:lnTo>
                    <a:pt x="237744" y="387096"/>
                  </a:lnTo>
                  <a:lnTo>
                    <a:pt x="431292" y="193548"/>
                  </a:lnTo>
                  <a:lnTo>
                    <a:pt x="237744" y="0"/>
                  </a:lnTo>
                  <a:close/>
                </a:path>
              </a:pathLst>
            </a:custGeom>
            <a:solidFill>
              <a:srgbClr val="FFE4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8601456" y="2378202"/>
              <a:ext cx="431800" cy="387350"/>
            </a:xfrm>
            <a:custGeom>
              <a:avLst/>
              <a:gdLst/>
              <a:ahLst/>
              <a:cxnLst/>
              <a:rect l="l" t="t" r="r" b="b"/>
              <a:pathLst>
                <a:path w="431800" h="387350">
                  <a:moveTo>
                    <a:pt x="431292" y="193548"/>
                  </a:moveTo>
                  <a:lnTo>
                    <a:pt x="237744" y="0"/>
                  </a:lnTo>
                  <a:lnTo>
                    <a:pt x="237744" y="96774"/>
                  </a:lnTo>
                  <a:lnTo>
                    <a:pt x="0" y="96774"/>
                  </a:lnTo>
                  <a:lnTo>
                    <a:pt x="0" y="290322"/>
                  </a:lnTo>
                  <a:lnTo>
                    <a:pt x="237744" y="290322"/>
                  </a:lnTo>
                  <a:lnTo>
                    <a:pt x="237744" y="387096"/>
                  </a:lnTo>
                  <a:lnTo>
                    <a:pt x="431292" y="193548"/>
                  </a:lnTo>
                  <a:close/>
                </a:path>
              </a:pathLst>
            </a:custGeom>
            <a:ln w="28956">
              <a:solidFill>
                <a:srgbClr val="000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4" name="object 54"/>
          <p:cNvSpPr txBox="1"/>
          <p:nvPr/>
        </p:nvSpPr>
        <p:spPr>
          <a:xfrm>
            <a:off x="4677155" y="1811527"/>
            <a:ext cx="3310890" cy="2139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75565" algn="just">
              <a:lnSpc>
                <a:spcPct val="100000"/>
              </a:lnSpc>
              <a:spcBef>
                <a:spcPts val="100"/>
              </a:spcBef>
            </a:pPr>
            <a:r>
              <a:rPr sz="1600" spc="-5" dirty="0">
                <a:solidFill>
                  <a:srgbClr val="00004D"/>
                </a:solidFill>
                <a:latin typeface="Microsoft Sans Serif"/>
                <a:cs typeface="Microsoft Sans Serif"/>
              </a:rPr>
              <a:t>На </a:t>
            </a:r>
            <a:r>
              <a:rPr sz="1600" dirty="0">
                <a:solidFill>
                  <a:srgbClr val="00004D"/>
                </a:solidFill>
                <a:latin typeface="Microsoft Sans Serif"/>
                <a:cs typeface="Microsoft Sans Serif"/>
              </a:rPr>
              <a:t>всех </a:t>
            </a:r>
            <a:r>
              <a:rPr sz="1600" spc="-5" dirty="0">
                <a:solidFill>
                  <a:srgbClr val="00004D"/>
                </a:solidFill>
                <a:latin typeface="Microsoft Sans Serif"/>
                <a:cs typeface="Microsoft Sans Serif"/>
              </a:rPr>
              <a:t>этапах </a:t>
            </a:r>
            <a:r>
              <a:rPr sz="1600" dirty="0">
                <a:solidFill>
                  <a:srgbClr val="00004D"/>
                </a:solidFill>
                <a:latin typeface="Microsoft Sans Serif"/>
                <a:cs typeface="Microsoft Sans Serif"/>
              </a:rPr>
              <a:t>вы будете </a:t>
            </a:r>
            <a:r>
              <a:rPr sz="1600" spc="-5" dirty="0">
                <a:solidFill>
                  <a:srgbClr val="00004D"/>
                </a:solidFill>
                <a:latin typeface="Microsoft Sans Serif"/>
                <a:cs typeface="Microsoft Sans Serif"/>
              </a:rPr>
              <a:t>решать </a:t>
            </a:r>
            <a:r>
              <a:rPr sz="1600" spc="-409" dirty="0">
                <a:solidFill>
                  <a:srgbClr val="00004D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00004D"/>
                </a:solidFill>
                <a:latin typeface="Microsoft Sans Serif"/>
                <a:cs typeface="Microsoft Sans Serif"/>
              </a:rPr>
              <a:t>нестандартные</a:t>
            </a:r>
            <a:r>
              <a:rPr sz="1600" spc="30" dirty="0">
                <a:solidFill>
                  <a:srgbClr val="00004D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00004D"/>
                </a:solidFill>
                <a:latin typeface="Microsoft Sans Serif"/>
                <a:cs typeface="Microsoft Sans Serif"/>
              </a:rPr>
              <a:t>задания.</a:t>
            </a:r>
            <a:endParaRPr sz="1600">
              <a:latin typeface="Microsoft Sans Serif"/>
              <a:cs typeface="Microsoft Sans Serif"/>
            </a:endParaRPr>
          </a:p>
          <a:p>
            <a:pPr marL="12700" marR="107950" algn="just">
              <a:lnSpc>
                <a:spcPct val="100000"/>
              </a:lnSpc>
              <a:spcBef>
                <a:spcPts val="1600"/>
              </a:spcBef>
            </a:pPr>
            <a:r>
              <a:rPr sz="1600" spc="-5" dirty="0">
                <a:solidFill>
                  <a:srgbClr val="00004D"/>
                </a:solidFill>
                <a:latin typeface="Microsoft Sans Serif"/>
                <a:cs typeface="Microsoft Sans Serif"/>
              </a:rPr>
              <a:t>Обязательно </a:t>
            </a:r>
            <a:r>
              <a:rPr sz="1600" spc="-10" dirty="0">
                <a:solidFill>
                  <a:srgbClr val="00004D"/>
                </a:solidFill>
                <a:latin typeface="Microsoft Sans Serif"/>
                <a:cs typeface="Microsoft Sans Serif"/>
              </a:rPr>
              <a:t>научитесь </a:t>
            </a:r>
            <a:r>
              <a:rPr sz="1600" spc="-15" dirty="0">
                <a:solidFill>
                  <a:srgbClr val="00004D"/>
                </a:solidFill>
                <a:latin typeface="Microsoft Sans Serif"/>
                <a:cs typeface="Microsoft Sans Serif"/>
              </a:rPr>
              <a:t>новому </a:t>
            </a:r>
            <a:r>
              <a:rPr sz="1600" spc="420" dirty="0">
                <a:solidFill>
                  <a:srgbClr val="00004D"/>
                </a:solidFill>
                <a:latin typeface="Microsoft Sans Serif"/>
                <a:cs typeface="Microsoft Sans Serif"/>
              </a:rPr>
              <a:t>– </a:t>
            </a:r>
            <a:r>
              <a:rPr sz="1600" spc="-409" dirty="0">
                <a:solidFill>
                  <a:srgbClr val="00004D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00004D"/>
                </a:solidFill>
                <a:latin typeface="Microsoft Sans Serif"/>
                <a:cs typeface="Microsoft Sans Serif"/>
              </a:rPr>
              <a:t>тому,</a:t>
            </a:r>
            <a:r>
              <a:rPr sz="1600" spc="25" dirty="0">
                <a:solidFill>
                  <a:srgbClr val="00004D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00004D"/>
                </a:solidFill>
                <a:latin typeface="Microsoft Sans Serif"/>
                <a:cs typeface="Microsoft Sans Serif"/>
              </a:rPr>
              <a:t>что</a:t>
            </a:r>
            <a:r>
              <a:rPr sz="1600" spc="20" dirty="0">
                <a:solidFill>
                  <a:srgbClr val="00004D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00004D"/>
                </a:solidFill>
                <a:latin typeface="Microsoft Sans Serif"/>
                <a:cs typeface="Microsoft Sans Serif"/>
              </a:rPr>
              <a:t>захотите</a:t>
            </a:r>
            <a:r>
              <a:rPr sz="1600" spc="35" dirty="0">
                <a:solidFill>
                  <a:srgbClr val="00004D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00004D"/>
                </a:solidFill>
                <a:latin typeface="Microsoft Sans Serif"/>
                <a:cs typeface="Microsoft Sans Serif"/>
              </a:rPr>
              <a:t>вы</a:t>
            </a:r>
            <a:r>
              <a:rPr sz="1600" spc="15" dirty="0">
                <a:solidFill>
                  <a:srgbClr val="00004D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00004D"/>
                </a:solidFill>
                <a:latin typeface="Microsoft Sans Serif"/>
                <a:cs typeface="Microsoft Sans Serif"/>
              </a:rPr>
              <a:t>сами.</a:t>
            </a:r>
            <a:endParaRPr sz="1600">
              <a:latin typeface="Microsoft Sans Serif"/>
              <a:cs typeface="Microsoft Sans Serif"/>
            </a:endParaRPr>
          </a:p>
          <a:p>
            <a:pPr marL="12700" marR="5080" algn="just">
              <a:lnSpc>
                <a:spcPct val="100000"/>
              </a:lnSpc>
              <a:spcBef>
                <a:spcPts val="1605"/>
              </a:spcBef>
            </a:pPr>
            <a:r>
              <a:rPr sz="1600" dirty="0">
                <a:solidFill>
                  <a:srgbClr val="00004D"/>
                </a:solidFill>
                <a:latin typeface="Microsoft Sans Serif"/>
                <a:cs typeface="Microsoft Sans Serif"/>
              </a:rPr>
              <a:t>Получите </a:t>
            </a:r>
            <a:r>
              <a:rPr sz="1600" spc="-10" dirty="0">
                <a:solidFill>
                  <a:srgbClr val="00004D"/>
                </a:solidFill>
                <a:latin typeface="Microsoft Sans Serif"/>
                <a:cs typeface="Microsoft Sans Serif"/>
              </a:rPr>
              <a:t>опыт </a:t>
            </a:r>
            <a:r>
              <a:rPr sz="1600" spc="-5" dirty="0">
                <a:solidFill>
                  <a:srgbClr val="00004D"/>
                </a:solidFill>
                <a:latin typeface="Microsoft Sans Serif"/>
                <a:cs typeface="Microsoft Sans Serif"/>
              </a:rPr>
              <a:t>решения реальной </a:t>
            </a:r>
            <a:r>
              <a:rPr sz="1600" spc="-409" dirty="0">
                <a:solidFill>
                  <a:srgbClr val="00004D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00004D"/>
                </a:solidFill>
                <a:latin typeface="Microsoft Sans Serif"/>
                <a:cs typeface="Microsoft Sans Serif"/>
              </a:rPr>
              <a:t>технологической </a:t>
            </a:r>
            <a:r>
              <a:rPr sz="1600" spc="-20" dirty="0">
                <a:solidFill>
                  <a:srgbClr val="00004D"/>
                </a:solidFill>
                <a:latin typeface="Microsoft Sans Serif"/>
                <a:cs typeface="Microsoft Sans Serif"/>
              </a:rPr>
              <a:t>задачи, </a:t>
            </a:r>
            <a:r>
              <a:rPr sz="1600" dirty="0">
                <a:solidFill>
                  <a:srgbClr val="00004D"/>
                </a:solidFill>
                <a:latin typeface="Microsoft Sans Serif"/>
                <a:cs typeface="Microsoft Sans Serif"/>
              </a:rPr>
              <a:t>а </a:t>
            </a:r>
            <a:r>
              <a:rPr sz="1600" spc="-15" dirty="0">
                <a:solidFill>
                  <a:srgbClr val="00004D"/>
                </a:solidFill>
                <a:latin typeface="Microsoft Sans Serif"/>
                <a:cs typeface="Microsoft Sans Serif"/>
              </a:rPr>
              <a:t>самые- </a:t>
            </a:r>
            <a:r>
              <a:rPr sz="1600" spc="-409" dirty="0">
                <a:solidFill>
                  <a:srgbClr val="00004D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00004D"/>
                </a:solidFill>
                <a:latin typeface="Microsoft Sans Serif"/>
                <a:cs typeface="Microsoft Sans Serif"/>
              </a:rPr>
              <a:t>самые</a:t>
            </a:r>
            <a:r>
              <a:rPr sz="1600" spc="5" dirty="0">
                <a:solidFill>
                  <a:srgbClr val="00004D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00004D"/>
                </a:solidFill>
                <a:latin typeface="Microsoft Sans Serif"/>
                <a:cs typeface="Microsoft Sans Serif"/>
              </a:rPr>
              <a:t>выиграют</a:t>
            </a:r>
            <a:r>
              <a:rPr sz="1600" spc="25" dirty="0">
                <a:solidFill>
                  <a:srgbClr val="00004D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00004D"/>
                </a:solidFill>
                <a:latin typeface="Microsoft Sans Serif"/>
                <a:cs typeface="Microsoft Sans Serif"/>
              </a:rPr>
              <a:t>ценные</a:t>
            </a:r>
            <a:r>
              <a:rPr sz="1600" spc="30" dirty="0">
                <a:solidFill>
                  <a:srgbClr val="00004D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00004D"/>
                </a:solidFill>
                <a:latin typeface="Microsoft Sans Serif"/>
                <a:cs typeface="Microsoft Sans Serif"/>
              </a:rPr>
              <a:t>призы!</a:t>
            </a:r>
            <a:endParaRPr sz="16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4B63D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4277105" y="70865"/>
            <a:ext cx="590550" cy="135255"/>
            <a:chOff x="4277105" y="70865"/>
            <a:chExt cx="590550" cy="135255"/>
          </a:xfrm>
        </p:grpSpPr>
        <p:sp>
          <p:nvSpPr>
            <p:cNvPr id="4" name="object 4"/>
            <p:cNvSpPr/>
            <p:nvPr/>
          </p:nvSpPr>
          <p:spPr>
            <a:xfrm>
              <a:off x="4284725" y="75437"/>
              <a:ext cx="574675" cy="113664"/>
            </a:xfrm>
            <a:custGeom>
              <a:avLst/>
              <a:gdLst/>
              <a:ahLst/>
              <a:cxnLst/>
              <a:rect l="l" t="t" r="r" b="b"/>
              <a:pathLst>
                <a:path w="574675" h="113664">
                  <a:moveTo>
                    <a:pt x="517779" y="0"/>
                  </a:moveTo>
                  <a:lnTo>
                    <a:pt x="56769" y="0"/>
                  </a:lnTo>
                  <a:lnTo>
                    <a:pt x="34665" y="4458"/>
                  </a:lnTo>
                  <a:lnTo>
                    <a:pt x="16621" y="16621"/>
                  </a:lnTo>
                  <a:lnTo>
                    <a:pt x="4458" y="34665"/>
                  </a:lnTo>
                  <a:lnTo>
                    <a:pt x="0" y="56769"/>
                  </a:lnTo>
                  <a:lnTo>
                    <a:pt x="4458" y="78872"/>
                  </a:lnTo>
                  <a:lnTo>
                    <a:pt x="16621" y="96916"/>
                  </a:lnTo>
                  <a:lnTo>
                    <a:pt x="34665" y="109079"/>
                  </a:lnTo>
                  <a:lnTo>
                    <a:pt x="56769" y="113538"/>
                  </a:lnTo>
                  <a:lnTo>
                    <a:pt x="517779" y="113538"/>
                  </a:lnTo>
                  <a:lnTo>
                    <a:pt x="539882" y="109079"/>
                  </a:lnTo>
                  <a:lnTo>
                    <a:pt x="557926" y="96916"/>
                  </a:lnTo>
                  <a:lnTo>
                    <a:pt x="570089" y="78872"/>
                  </a:lnTo>
                  <a:lnTo>
                    <a:pt x="574548" y="56769"/>
                  </a:lnTo>
                  <a:lnTo>
                    <a:pt x="570089" y="34665"/>
                  </a:lnTo>
                  <a:lnTo>
                    <a:pt x="557926" y="16621"/>
                  </a:lnTo>
                  <a:lnTo>
                    <a:pt x="539882" y="4458"/>
                  </a:lnTo>
                  <a:lnTo>
                    <a:pt x="517779" y="0"/>
                  </a:lnTo>
                  <a:close/>
                </a:path>
              </a:pathLst>
            </a:custGeom>
            <a:solidFill>
              <a:srgbClr val="FF94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282058" y="75818"/>
              <a:ext cx="581025" cy="125095"/>
            </a:xfrm>
            <a:custGeom>
              <a:avLst/>
              <a:gdLst/>
              <a:ahLst/>
              <a:cxnLst/>
              <a:rect l="l" t="t" r="r" b="b"/>
              <a:pathLst>
                <a:path w="581025" h="125095">
                  <a:moveTo>
                    <a:pt x="518033" y="0"/>
                  </a:moveTo>
                  <a:lnTo>
                    <a:pt x="62611" y="0"/>
                  </a:lnTo>
                  <a:lnTo>
                    <a:pt x="38308" y="4923"/>
                  </a:lnTo>
                  <a:lnTo>
                    <a:pt x="18399" y="18335"/>
                  </a:lnTo>
                  <a:lnTo>
                    <a:pt x="4943" y="38201"/>
                  </a:lnTo>
                  <a:lnTo>
                    <a:pt x="0" y="62484"/>
                  </a:lnTo>
                  <a:lnTo>
                    <a:pt x="4943" y="86693"/>
                  </a:lnTo>
                  <a:lnTo>
                    <a:pt x="18399" y="106521"/>
                  </a:lnTo>
                  <a:lnTo>
                    <a:pt x="38308" y="119919"/>
                  </a:lnTo>
                  <a:lnTo>
                    <a:pt x="62611" y="124841"/>
                  </a:lnTo>
                  <a:lnTo>
                    <a:pt x="518033" y="124841"/>
                  </a:lnTo>
                  <a:lnTo>
                    <a:pt x="542335" y="119919"/>
                  </a:lnTo>
                  <a:lnTo>
                    <a:pt x="550120" y="114681"/>
                  </a:lnTo>
                  <a:lnTo>
                    <a:pt x="62611" y="114681"/>
                  </a:lnTo>
                  <a:lnTo>
                    <a:pt x="42199" y="110579"/>
                  </a:lnTo>
                  <a:lnTo>
                    <a:pt x="25527" y="99393"/>
                  </a:lnTo>
                  <a:lnTo>
                    <a:pt x="14283" y="82802"/>
                  </a:lnTo>
                  <a:lnTo>
                    <a:pt x="10160" y="62484"/>
                  </a:lnTo>
                  <a:lnTo>
                    <a:pt x="14283" y="42092"/>
                  </a:lnTo>
                  <a:lnTo>
                    <a:pt x="25527" y="25463"/>
                  </a:lnTo>
                  <a:lnTo>
                    <a:pt x="42199" y="14263"/>
                  </a:lnTo>
                  <a:lnTo>
                    <a:pt x="62611" y="10160"/>
                  </a:lnTo>
                  <a:lnTo>
                    <a:pt x="550109" y="10160"/>
                  </a:lnTo>
                  <a:lnTo>
                    <a:pt x="542335" y="4923"/>
                  </a:lnTo>
                  <a:lnTo>
                    <a:pt x="518033" y="0"/>
                  </a:lnTo>
                  <a:close/>
                </a:path>
                <a:path w="581025" h="125095">
                  <a:moveTo>
                    <a:pt x="550109" y="10160"/>
                  </a:moveTo>
                  <a:lnTo>
                    <a:pt x="518033" y="10160"/>
                  </a:lnTo>
                  <a:lnTo>
                    <a:pt x="538444" y="14263"/>
                  </a:lnTo>
                  <a:lnTo>
                    <a:pt x="555117" y="25463"/>
                  </a:lnTo>
                  <a:lnTo>
                    <a:pt x="566360" y="42092"/>
                  </a:lnTo>
                  <a:lnTo>
                    <a:pt x="570484" y="62484"/>
                  </a:lnTo>
                  <a:lnTo>
                    <a:pt x="566360" y="82802"/>
                  </a:lnTo>
                  <a:lnTo>
                    <a:pt x="555117" y="99393"/>
                  </a:lnTo>
                  <a:lnTo>
                    <a:pt x="538444" y="110579"/>
                  </a:lnTo>
                  <a:lnTo>
                    <a:pt x="518033" y="114681"/>
                  </a:lnTo>
                  <a:lnTo>
                    <a:pt x="550120" y="114681"/>
                  </a:lnTo>
                  <a:lnTo>
                    <a:pt x="562244" y="106521"/>
                  </a:lnTo>
                  <a:lnTo>
                    <a:pt x="575700" y="86693"/>
                  </a:lnTo>
                  <a:lnTo>
                    <a:pt x="580644" y="62484"/>
                  </a:lnTo>
                  <a:lnTo>
                    <a:pt x="575700" y="38201"/>
                  </a:lnTo>
                  <a:lnTo>
                    <a:pt x="562244" y="18335"/>
                  </a:lnTo>
                  <a:lnTo>
                    <a:pt x="550109" y="10160"/>
                  </a:lnTo>
                  <a:close/>
                </a:path>
              </a:pathLst>
            </a:custGeom>
            <a:solidFill>
              <a:srgbClr val="000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282058" y="75818"/>
              <a:ext cx="581025" cy="125095"/>
            </a:xfrm>
            <a:custGeom>
              <a:avLst/>
              <a:gdLst/>
              <a:ahLst/>
              <a:cxnLst/>
              <a:rect l="l" t="t" r="r" b="b"/>
              <a:pathLst>
                <a:path w="581025" h="125095">
                  <a:moveTo>
                    <a:pt x="518033" y="10160"/>
                  </a:moveTo>
                  <a:lnTo>
                    <a:pt x="538444" y="14263"/>
                  </a:lnTo>
                  <a:lnTo>
                    <a:pt x="555117" y="25463"/>
                  </a:lnTo>
                  <a:lnTo>
                    <a:pt x="566360" y="42092"/>
                  </a:lnTo>
                  <a:lnTo>
                    <a:pt x="570484" y="62484"/>
                  </a:lnTo>
                  <a:lnTo>
                    <a:pt x="566360" y="82802"/>
                  </a:lnTo>
                  <a:lnTo>
                    <a:pt x="555117" y="99393"/>
                  </a:lnTo>
                  <a:lnTo>
                    <a:pt x="538444" y="110579"/>
                  </a:lnTo>
                  <a:lnTo>
                    <a:pt x="518033" y="114681"/>
                  </a:lnTo>
                  <a:lnTo>
                    <a:pt x="62611" y="114681"/>
                  </a:lnTo>
                  <a:lnTo>
                    <a:pt x="42199" y="110579"/>
                  </a:lnTo>
                  <a:lnTo>
                    <a:pt x="25527" y="99393"/>
                  </a:lnTo>
                  <a:lnTo>
                    <a:pt x="14283" y="82802"/>
                  </a:lnTo>
                  <a:lnTo>
                    <a:pt x="10160" y="62484"/>
                  </a:lnTo>
                  <a:lnTo>
                    <a:pt x="14283" y="42092"/>
                  </a:lnTo>
                  <a:lnTo>
                    <a:pt x="25527" y="25463"/>
                  </a:lnTo>
                  <a:lnTo>
                    <a:pt x="42199" y="14263"/>
                  </a:lnTo>
                  <a:lnTo>
                    <a:pt x="62611" y="10160"/>
                  </a:lnTo>
                  <a:lnTo>
                    <a:pt x="518033" y="10160"/>
                  </a:lnTo>
                  <a:close/>
                </a:path>
                <a:path w="581025" h="125095">
                  <a:moveTo>
                    <a:pt x="62611" y="0"/>
                  </a:moveTo>
                  <a:lnTo>
                    <a:pt x="38308" y="4923"/>
                  </a:lnTo>
                  <a:lnTo>
                    <a:pt x="18399" y="18335"/>
                  </a:lnTo>
                  <a:lnTo>
                    <a:pt x="4943" y="38201"/>
                  </a:lnTo>
                  <a:lnTo>
                    <a:pt x="0" y="62484"/>
                  </a:lnTo>
                  <a:lnTo>
                    <a:pt x="4943" y="86693"/>
                  </a:lnTo>
                  <a:lnTo>
                    <a:pt x="18399" y="106521"/>
                  </a:lnTo>
                  <a:lnTo>
                    <a:pt x="38308" y="119919"/>
                  </a:lnTo>
                  <a:lnTo>
                    <a:pt x="62611" y="124841"/>
                  </a:lnTo>
                  <a:lnTo>
                    <a:pt x="518033" y="124841"/>
                  </a:lnTo>
                  <a:lnTo>
                    <a:pt x="542335" y="119919"/>
                  </a:lnTo>
                  <a:lnTo>
                    <a:pt x="562244" y="106521"/>
                  </a:lnTo>
                  <a:lnTo>
                    <a:pt x="575700" y="86693"/>
                  </a:lnTo>
                  <a:lnTo>
                    <a:pt x="580644" y="62484"/>
                  </a:lnTo>
                  <a:lnTo>
                    <a:pt x="575700" y="38201"/>
                  </a:lnTo>
                  <a:lnTo>
                    <a:pt x="562244" y="18335"/>
                  </a:lnTo>
                  <a:lnTo>
                    <a:pt x="542335" y="4923"/>
                  </a:lnTo>
                  <a:lnTo>
                    <a:pt x="518033" y="0"/>
                  </a:lnTo>
                  <a:lnTo>
                    <a:pt x="62611" y="0"/>
                  </a:lnTo>
                  <a:close/>
                </a:path>
              </a:pathLst>
            </a:custGeom>
            <a:ln w="9906">
              <a:solidFill>
                <a:srgbClr val="000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83785" y="102234"/>
              <a:ext cx="72262" cy="71374"/>
            </a:xfrm>
            <a:prstGeom prst="rect">
              <a:avLst/>
            </a:prstGeom>
          </p:spPr>
        </p:pic>
      </p:grp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268986"/>
            <a:ext cx="9144000" cy="4870704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329688" y="607313"/>
            <a:ext cx="5595112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ПОЧЕМУ</a:t>
            </a:r>
            <a:r>
              <a:rPr spc="235" dirty="0"/>
              <a:t> </a:t>
            </a:r>
            <a:r>
              <a:rPr spc="15" dirty="0"/>
              <a:t>БУДЕТ</a:t>
            </a:r>
            <a:r>
              <a:rPr spc="240" dirty="0"/>
              <a:t> </a:t>
            </a:r>
            <a:r>
              <a:rPr dirty="0"/>
              <a:t>КЛАССНО?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930402" y="2596388"/>
            <a:ext cx="2007870" cy="1188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355" algn="ct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00004D"/>
                </a:solidFill>
                <a:latin typeface="Bahnschrift"/>
                <a:cs typeface="Bahnschrift"/>
              </a:rPr>
              <a:t>ОБОРУДОВАНИЕ</a:t>
            </a:r>
            <a:endParaRPr sz="1800">
              <a:latin typeface="Bahnschrift"/>
              <a:cs typeface="Bahnschrift"/>
            </a:endParaRPr>
          </a:p>
          <a:p>
            <a:pPr marL="12065" marR="5080" indent="1270" algn="ctr">
              <a:lnSpc>
                <a:spcPct val="100000"/>
              </a:lnSpc>
              <a:spcBef>
                <a:spcPts val="1235"/>
              </a:spcBef>
            </a:pPr>
            <a:r>
              <a:rPr sz="1200" spc="-10" dirty="0">
                <a:solidFill>
                  <a:srgbClr val="00004D"/>
                </a:solidFill>
                <a:latin typeface="Microsoft Sans Serif"/>
                <a:cs typeface="Microsoft Sans Serif"/>
              </a:rPr>
              <a:t>Высокотехнологичное </a:t>
            </a:r>
            <a:r>
              <a:rPr sz="1200" spc="-5" dirty="0">
                <a:solidFill>
                  <a:srgbClr val="00004D"/>
                </a:solidFill>
                <a:latin typeface="Microsoft Sans Serif"/>
                <a:cs typeface="Microsoft Sans Serif"/>
              </a:rPr>
              <a:t> оборудование и </a:t>
            </a:r>
            <a:r>
              <a:rPr sz="1200" spc="-10" dirty="0">
                <a:solidFill>
                  <a:srgbClr val="00004D"/>
                </a:solidFill>
                <a:latin typeface="Microsoft Sans Serif"/>
                <a:cs typeface="Microsoft Sans Serif"/>
              </a:rPr>
              <a:t>расходные </a:t>
            </a:r>
            <a:r>
              <a:rPr sz="1200" spc="-5" dirty="0">
                <a:solidFill>
                  <a:srgbClr val="00004D"/>
                </a:solidFill>
                <a:latin typeface="Microsoft Sans Serif"/>
                <a:cs typeface="Microsoft Sans Serif"/>
              </a:rPr>
              <a:t> материалы </a:t>
            </a:r>
            <a:r>
              <a:rPr sz="1200" dirty="0">
                <a:solidFill>
                  <a:srgbClr val="00004D"/>
                </a:solidFill>
                <a:latin typeface="Microsoft Sans Serif"/>
                <a:cs typeface="Microsoft Sans Serif"/>
              </a:rPr>
              <a:t>для </a:t>
            </a:r>
            <a:r>
              <a:rPr sz="1200" spc="-10" dirty="0">
                <a:solidFill>
                  <a:srgbClr val="00004D"/>
                </a:solidFill>
                <a:latin typeface="Microsoft Sans Serif"/>
                <a:cs typeface="Microsoft Sans Serif"/>
              </a:rPr>
              <a:t>реализации </a:t>
            </a:r>
            <a:r>
              <a:rPr sz="1200" spc="-305" dirty="0">
                <a:solidFill>
                  <a:srgbClr val="00004D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00004D"/>
                </a:solidFill>
                <a:latin typeface="Microsoft Sans Serif"/>
                <a:cs typeface="Microsoft Sans Serif"/>
              </a:rPr>
              <a:t>идей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015482" y="3520440"/>
            <a:ext cx="2428875" cy="1169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48335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00004D"/>
                </a:solidFill>
                <a:latin typeface="Bahnschrift"/>
                <a:cs typeface="Bahnschrift"/>
              </a:rPr>
              <a:t>УСЛОВИЯ</a:t>
            </a:r>
            <a:endParaRPr sz="1800">
              <a:latin typeface="Bahnschrift"/>
              <a:cs typeface="Bahnschrift"/>
            </a:endParaRPr>
          </a:p>
          <a:p>
            <a:pPr marL="12065" marR="5080" algn="ctr">
              <a:lnSpc>
                <a:spcPct val="100000"/>
              </a:lnSpc>
              <a:spcBef>
                <a:spcPts val="1080"/>
              </a:spcBef>
            </a:pPr>
            <a:r>
              <a:rPr sz="1200" spc="-15" dirty="0">
                <a:solidFill>
                  <a:srgbClr val="00004D"/>
                </a:solidFill>
                <a:latin typeface="Microsoft Sans Serif"/>
                <a:cs typeface="Microsoft Sans Serif"/>
              </a:rPr>
              <a:t>Комфортные </a:t>
            </a:r>
            <a:r>
              <a:rPr sz="1200" dirty="0">
                <a:solidFill>
                  <a:srgbClr val="00004D"/>
                </a:solidFill>
                <a:latin typeface="Microsoft Sans Serif"/>
                <a:cs typeface="Microsoft Sans Serif"/>
              </a:rPr>
              <a:t>условия для </a:t>
            </a:r>
            <a:r>
              <a:rPr sz="1200" spc="-5" dirty="0">
                <a:solidFill>
                  <a:srgbClr val="00004D"/>
                </a:solidFill>
                <a:latin typeface="Microsoft Sans Serif"/>
                <a:cs typeface="Microsoft Sans Serif"/>
              </a:rPr>
              <a:t>работы </a:t>
            </a:r>
            <a:r>
              <a:rPr sz="1200" spc="-305" dirty="0">
                <a:solidFill>
                  <a:srgbClr val="00004D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00004D"/>
                </a:solidFill>
                <a:latin typeface="Microsoft Sans Serif"/>
                <a:cs typeface="Microsoft Sans Serif"/>
              </a:rPr>
              <a:t>и</a:t>
            </a:r>
            <a:r>
              <a:rPr sz="1200" spc="15" dirty="0">
                <a:solidFill>
                  <a:srgbClr val="00004D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00004D"/>
                </a:solidFill>
                <a:latin typeface="Microsoft Sans Serif"/>
                <a:cs typeface="Microsoft Sans Serif"/>
              </a:rPr>
              <a:t>отдыха</a:t>
            </a:r>
            <a:r>
              <a:rPr sz="1200" dirty="0">
                <a:solidFill>
                  <a:srgbClr val="00004D"/>
                </a:solidFill>
                <a:latin typeface="Microsoft Sans Serif"/>
                <a:cs typeface="Microsoft Sans Serif"/>
              </a:rPr>
              <a:t> +</a:t>
            </a:r>
            <a:r>
              <a:rPr sz="1200" spc="10" dirty="0">
                <a:solidFill>
                  <a:srgbClr val="00004D"/>
                </a:solidFill>
                <a:latin typeface="Microsoft Sans Serif"/>
                <a:cs typeface="Microsoft Sans Serif"/>
              </a:rPr>
              <a:t> </a:t>
            </a:r>
            <a:r>
              <a:rPr sz="1200" spc="-15" dirty="0">
                <a:solidFill>
                  <a:srgbClr val="00004D"/>
                </a:solidFill>
                <a:latin typeface="Microsoft Sans Serif"/>
                <a:cs typeface="Microsoft Sans Serif"/>
              </a:rPr>
              <a:t>разнообразная</a:t>
            </a:r>
            <a:endParaRPr sz="1200">
              <a:latin typeface="Microsoft Sans Serif"/>
              <a:cs typeface="Microsoft Sans Serif"/>
            </a:endParaRPr>
          </a:p>
          <a:p>
            <a:pPr marL="426720" marR="419734" algn="ctr">
              <a:lnSpc>
                <a:spcPct val="100000"/>
              </a:lnSpc>
            </a:pPr>
            <a:r>
              <a:rPr sz="1200" spc="-15" dirty="0">
                <a:solidFill>
                  <a:srgbClr val="00004D"/>
                </a:solidFill>
                <a:latin typeface="Microsoft Sans Serif"/>
                <a:cs typeface="Microsoft Sans Serif"/>
              </a:rPr>
              <a:t>программа</a:t>
            </a:r>
            <a:r>
              <a:rPr sz="1200" spc="-30" dirty="0">
                <a:solidFill>
                  <a:srgbClr val="00004D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00004D"/>
                </a:solidFill>
                <a:latin typeface="Microsoft Sans Serif"/>
                <a:cs typeface="Microsoft Sans Serif"/>
              </a:rPr>
              <a:t>для</a:t>
            </a:r>
            <a:r>
              <a:rPr sz="1200" spc="-30" dirty="0">
                <a:solidFill>
                  <a:srgbClr val="00004D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00004D"/>
                </a:solidFill>
                <a:latin typeface="Microsoft Sans Serif"/>
                <a:cs typeface="Microsoft Sans Serif"/>
              </a:rPr>
              <a:t>смены </a:t>
            </a:r>
            <a:r>
              <a:rPr sz="1200" spc="-300" dirty="0">
                <a:solidFill>
                  <a:srgbClr val="00004D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00004D"/>
                </a:solidFill>
                <a:latin typeface="Microsoft Sans Serif"/>
                <a:cs typeface="Microsoft Sans Serif"/>
              </a:rPr>
              <a:t>деятельности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958585" y="1672335"/>
            <a:ext cx="1768475" cy="9893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384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00004D"/>
                </a:solidFill>
                <a:latin typeface="Bahnschrift"/>
                <a:cs typeface="Bahnschrift"/>
              </a:rPr>
              <a:t>ЭКСПЕРТЫ</a:t>
            </a:r>
            <a:endParaRPr sz="1800">
              <a:latin typeface="Bahnschrift"/>
              <a:cs typeface="Bahnschrift"/>
            </a:endParaRPr>
          </a:p>
          <a:p>
            <a:pPr marL="12700" marR="5080" algn="ctr">
              <a:lnSpc>
                <a:spcPct val="100000"/>
              </a:lnSpc>
              <a:spcBef>
                <a:spcPts val="1105"/>
              </a:spcBef>
            </a:pPr>
            <a:r>
              <a:rPr sz="1200" spc="-10" dirty="0">
                <a:solidFill>
                  <a:srgbClr val="00004D"/>
                </a:solidFill>
                <a:latin typeface="Microsoft Sans Serif"/>
                <a:cs typeface="Microsoft Sans Serif"/>
              </a:rPr>
              <a:t>Задания</a:t>
            </a:r>
            <a:r>
              <a:rPr sz="1200" dirty="0">
                <a:solidFill>
                  <a:srgbClr val="00004D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00004D"/>
                </a:solidFill>
                <a:latin typeface="Microsoft Sans Serif"/>
                <a:cs typeface="Microsoft Sans Serif"/>
              </a:rPr>
              <a:t>и</a:t>
            </a:r>
            <a:r>
              <a:rPr sz="1200" spc="10" dirty="0">
                <a:solidFill>
                  <a:srgbClr val="00004D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00004D"/>
                </a:solidFill>
                <a:latin typeface="Microsoft Sans Serif"/>
                <a:cs typeface="Microsoft Sans Serif"/>
              </a:rPr>
              <a:t>консультации </a:t>
            </a:r>
            <a:r>
              <a:rPr sz="1200" spc="-305" dirty="0">
                <a:solidFill>
                  <a:srgbClr val="00004D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00004D"/>
                </a:solidFill>
                <a:latin typeface="Microsoft Sans Serif"/>
                <a:cs typeface="Microsoft Sans Serif"/>
              </a:rPr>
              <a:t>ведущих</a:t>
            </a:r>
            <a:r>
              <a:rPr sz="1200" spc="5" dirty="0">
                <a:solidFill>
                  <a:srgbClr val="00004D"/>
                </a:solidFill>
                <a:latin typeface="Microsoft Sans Serif"/>
                <a:cs typeface="Microsoft Sans Serif"/>
              </a:rPr>
              <a:t> </a:t>
            </a:r>
            <a:r>
              <a:rPr sz="1200" spc="-15" dirty="0">
                <a:solidFill>
                  <a:srgbClr val="00004D"/>
                </a:solidFill>
                <a:latin typeface="Microsoft Sans Serif"/>
                <a:cs typeface="Microsoft Sans Serif"/>
              </a:rPr>
              <a:t>экспертов</a:t>
            </a:r>
            <a:endParaRPr sz="1200"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</a:pPr>
            <a:r>
              <a:rPr sz="1200" dirty="0">
                <a:solidFill>
                  <a:srgbClr val="00004D"/>
                </a:solidFill>
                <a:latin typeface="Microsoft Sans Serif"/>
                <a:cs typeface="Microsoft Sans Serif"/>
              </a:rPr>
              <a:t>со</a:t>
            </a:r>
            <a:r>
              <a:rPr sz="1200" spc="-20" dirty="0">
                <a:solidFill>
                  <a:srgbClr val="00004D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00004D"/>
                </a:solidFill>
                <a:latin typeface="Microsoft Sans Serif"/>
                <a:cs typeface="Microsoft Sans Serif"/>
              </a:rPr>
              <a:t>всей</a:t>
            </a:r>
            <a:r>
              <a:rPr sz="1200" spc="-15" dirty="0">
                <a:solidFill>
                  <a:srgbClr val="00004D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00004D"/>
                </a:solidFill>
                <a:latin typeface="Microsoft Sans Serif"/>
                <a:cs typeface="Microsoft Sans Serif"/>
              </a:rPr>
              <a:t>страны</a:t>
            </a:r>
            <a:endParaRPr sz="1200">
              <a:latin typeface="Microsoft Sans Serif"/>
              <a:cs typeface="Microsoft Sans Serif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5027676" y="3278123"/>
            <a:ext cx="349885" cy="360045"/>
            <a:chOff x="5027676" y="3278123"/>
            <a:chExt cx="349885" cy="360045"/>
          </a:xfrm>
        </p:grpSpPr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133594" y="3409187"/>
              <a:ext cx="137922" cy="22860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121402" y="3278123"/>
              <a:ext cx="90678" cy="359663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290820" y="3503675"/>
              <a:ext cx="86613" cy="115062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027676" y="3505199"/>
              <a:ext cx="87629" cy="113537"/>
            </a:xfrm>
            <a:prstGeom prst="rect">
              <a:avLst/>
            </a:prstGeom>
          </p:spPr>
        </p:pic>
      </p:grpSp>
      <p:grpSp>
        <p:nvGrpSpPr>
          <p:cNvPr id="18" name="object 18"/>
          <p:cNvGrpSpPr/>
          <p:nvPr/>
        </p:nvGrpSpPr>
        <p:grpSpPr>
          <a:xfrm>
            <a:off x="4574285" y="3211067"/>
            <a:ext cx="1521460" cy="1146175"/>
            <a:chOff x="4574285" y="3211067"/>
            <a:chExt cx="1521460" cy="1146175"/>
          </a:xfrm>
        </p:grpSpPr>
        <p:sp>
          <p:nvSpPr>
            <p:cNvPr id="19" name="object 19"/>
            <p:cNvSpPr/>
            <p:nvPr/>
          </p:nvSpPr>
          <p:spPr>
            <a:xfrm>
              <a:off x="4574285" y="3656837"/>
              <a:ext cx="1521460" cy="700405"/>
            </a:xfrm>
            <a:custGeom>
              <a:avLst/>
              <a:gdLst/>
              <a:ahLst/>
              <a:cxnLst/>
              <a:rect l="l" t="t" r="r" b="b"/>
              <a:pathLst>
                <a:path w="1521460" h="700404">
                  <a:moveTo>
                    <a:pt x="28956" y="487893"/>
                  </a:moveTo>
                  <a:lnTo>
                    <a:pt x="28956" y="693496"/>
                  </a:lnTo>
                  <a:lnTo>
                    <a:pt x="35433" y="699985"/>
                  </a:lnTo>
                  <a:lnTo>
                    <a:pt x="1382395" y="699985"/>
                  </a:lnTo>
                  <a:lnTo>
                    <a:pt x="1388999" y="693496"/>
                  </a:lnTo>
                  <a:lnTo>
                    <a:pt x="1388999" y="685507"/>
                  </a:lnTo>
                  <a:lnTo>
                    <a:pt x="57912" y="685507"/>
                  </a:lnTo>
                  <a:lnTo>
                    <a:pt x="43434" y="671029"/>
                  </a:lnTo>
                  <a:lnTo>
                    <a:pt x="57912" y="671029"/>
                  </a:lnTo>
                  <a:lnTo>
                    <a:pt x="57912" y="490816"/>
                  </a:lnTo>
                  <a:lnTo>
                    <a:pt x="43434" y="490816"/>
                  </a:lnTo>
                  <a:lnTo>
                    <a:pt x="28956" y="487893"/>
                  </a:lnTo>
                  <a:close/>
                </a:path>
                <a:path w="1521460" h="700404">
                  <a:moveTo>
                    <a:pt x="57912" y="671029"/>
                  </a:moveTo>
                  <a:lnTo>
                    <a:pt x="43434" y="671029"/>
                  </a:lnTo>
                  <a:lnTo>
                    <a:pt x="57912" y="685507"/>
                  </a:lnTo>
                  <a:lnTo>
                    <a:pt x="57912" y="671029"/>
                  </a:lnTo>
                  <a:close/>
                </a:path>
                <a:path w="1521460" h="700404">
                  <a:moveTo>
                    <a:pt x="1360043" y="671029"/>
                  </a:moveTo>
                  <a:lnTo>
                    <a:pt x="57912" y="671029"/>
                  </a:lnTo>
                  <a:lnTo>
                    <a:pt x="57912" y="685507"/>
                  </a:lnTo>
                  <a:lnTo>
                    <a:pt x="1360043" y="685507"/>
                  </a:lnTo>
                  <a:lnTo>
                    <a:pt x="1360043" y="671029"/>
                  </a:lnTo>
                  <a:close/>
                </a:path>
                <a:path w="1521460" h="700404">
                  <a:moveTo>
                    <a:pt x="1521206" y="0"/>
                  </a:moveTo>
                  <a:lnTo>
                    <a:pt x="1366520" y="0"/>
                  </a:lnTo>
                  <a:lnTo>
                    <a:pt x="1360043" y="6477"/>
                  </a:lnTo>
                  <a:lnTo>
                    <a:pt x="1360043" y="685507"/>
                  </a:lnTo>
                  <a:lnTo>
                    <a:pt x="1374521" y="671029"/>
                  </a:lnTo>
                  <a:lnTo>
                    <a:pt x="1388999" y="671029"/>
                  </a:lnTo>
                  <a:lnTo>
                    <a:pt x="1388999" y="28956"/>
                  </a:lnTo>
                  <a:lnTo>
                    <a:pt x="1374521" y="28956"/>
                  </a:lnTo>
                  <a:lnTo>
                    <a:pt x="1388999" y="14478"/>
                  </a:lnTo>
                  <a:lnTo>
                    <a:pt x="1521206" y="14478"/>
                  </a:lnTo>
                  <a:lnTo>
                    <a:pt x="1521206" y="0"/>
                  </a:lnTo>
                  <a:close/>
                </a:path>
                <a:path w="1521460" h="700404">
                  <a:moveTo>
                    <a:pt x="1388999" y="671029"/>
                  </a:moveTo>
                  <a:lnTo>
                    <a:pt x="1374521" y="671029"/>
                  </a:lnTo>
                  <a:lnTo>
                    <a:pt x="1360043" y="685507"/>
                  </a:lnTo>
                  <a:lnTo>
                    <a:pt x="1388999" y="685507"/>
                  </a:lnTo>
                  <a:lnTo>
                    <a:pt x="1388999" y="671029"/>
                  </a:lnTo>
                  <a:close/>
                </a:path>
                <a:path w="1521460" h="700404">
                  <a:moveTo>
                    <a:pt x="57912" y="447382"/>
                  </a:moveTo>
                  <a:lnTo>
                    <a:pt x="28956" y="447382"/>
                  </a:lnTo>
                  <a:lnTo>
                    <a:pt x="28956" y="487893"/>
                  </a:lnTo>
                  <a:lnTo>
                    <a:pt x="43434" y="490816"/>
                  </a:lnTo>
                  <a:lnTo>
                    <a:pt x="57912" y="487893"/>
                  </a:lnTo>
                  <a:lnTo>
                    <a:pt x="57912" y="447382"/>
                  </a:lnTo>
                  <a:close/>
                </a:path>
                <a:path w="1521460" h="700404">
                  <a:moveTo>
                    <a:pt x="57912" y="487893"/>
                  </a:moveTo>
                  <a:lnTo>
                    <a:pt x="43434" y="490816"/>
                  </a:lnTo>
                  <a:lnTo>
                    <a:pt x="57912" y="490816"/>
                  </a:lnTo>
                  <a:lnTo>
                    <a:pt x="57912" y="487893"/>
                  </a:lnTo>
                  <a:close/>
                </a:path>
                <a:path w="1521460" h="700404">
                  <a:moveTo>
                    <a:pt x="43434" y="403948"/>
                  </a:moveTo>
                  <a:lnTo>
                    <a:pt x="26521" y="407361"/>
                  </a:lnTo>
                  <a:lnTo>
                    <a:pt x="12715" y="416669"/>
                  </a:lnTo>
                  <a:lnTo>
                    <a:pt x="3411" y="430475"/>
                  </a:lnTo>
                  <a:lnTo>
                    <a:pt x="0" y="447382"/>
                  </a:lnTo>
                  <a:lnTo>
                    <a:pt x="3411" y="464285"/>
                  </a:lnTo>
                  <a:lnTo>
                    <a:pt x="12715" y="478091"/>
                  </a:lnTo>
                  <a:lnTo>
                    <a:pt x="26521" y="487402"/>
                  </a:lnTo>
                  <a:lnTo>
                    <a:pt x="28956" y="487893"/>
                  </a:lnTo>
                  <a:lnTo>
                    <a:pt x="28956" y="447382"/>
                  </a:lnTo>
                  <a:lnTo>
                    <a:pt x="86868" y="447382"/>
                  </a:lnTo>
                  <a:lnTo>
                    <a:pt x="83456" y="430475"/>
                  </a:lnTo>
                  <a:lnTo>
                    <a:pt x="74152" y="416669"/>
                  </a:lnTo>
                  <a:lnTo>
                    <a:pt x="60346" y="407361"/>
                  </a:lnTo>
                  <a:lnTo>
                    <a:pt x="43434" y="403948"/>
                  </a:lnTo>
                  <a:close/>
                </a:path>
                <a:path w="1521460" h="700404">
                  <a:moveTo>
                    <a:pt x="86868" y="447382"/>
                  </a:moveTo>
                  <a:lnTo>
                    <a:pt x="57912" y="447382"/>
                  </a:lnTo>
                  <a:lnTo>
                    <a:pt x="57912" y="487893"/>
                  </a:lnTo>
                  <a:lnTo>
                    <a:pt x="60346" y="487402"/>
                  </a:lnTo>
                  <a:lnTo>
                    <a:pt x="74152" y="478091"/>
                  </a:lnTo>
                  <a:lnTo>
                    <a:pt x="83456" y="464285"/>
                  </a:lnTo>
                  <a:lnTo>
                    <a:pt x="86868" y="447382"/>
                  </a:lnTo>
                  <a:close/>
                </a:path>
                <a:path w="1521460" h="700404">
                  <a:moveTo>
                    <a:pt x="1388999" y="14478"/>
                  </a:moveTo>
                  <a:lnTo>
                    <a:pt x="1374521" y="28956"/>
                  </a:lnTo>
                  <a:lnTo>
                    <a:pt x="1388999" y="28956"/>
                  </a:lnTo>
                  <a:lnTo>
                    <a:pt x="1388999" y="14478"/>
                  </a:lnTo>
                  <a:close/>
                </a:path>
                <a:path w="1521460" h="700404">
                  <a:moveTo>
                    <a:pt x="1521206" y="14478"/>
                  </a:moveTo>
                  <a:lnTo>
                    <a:pt x="1388999" y="14478"/>
                  </a:lnTo>
                  <a:lnTo>
                    <a:pt x="1388999" y="28956"/>
                  </a:lnTo>
                  <a:lnTo>
                    <a:pt x="1521206" y="28956"/>
                  </a:lnTo>
                  <a:lnTo>
                    <a:pt x="1521206" y="14478"/>
                  </a:lnTo>
                  <a:close/>
                </a:path>
              </a:pathLst>
            </a:custGeom>
            <a:solidFill>
              <a:srgbClr val="000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121402" y="3278123"/>
              <a:ext cx="163195" cy="131445"/>
            </a:xfrm>
            <a:custGeom>
              <a:avLst/>
              <a:gdLst/>
              <a:ahLst/>
              <a:cxnLst/>
              <a:rect l="l" t="t" r="r" b="b"/>
              <a:pathLst>
                <a:path w="163195" h="131445">
                  <a:moveTo>
                    <a:pt x="150114" y="105918"/>
                  </a:moveTo>
                  <a:lnTo>
                    <a:pt x="81153" y="0"/>
                  </a:lnTo>
                  <a:lnTo>
                    <a:pt x="12192" y="105918"/>
                  </a:lnTo>
                  <a:lnTo>
                    <a:pt x="150114" y="105918"/>
                  </a:lnTo>
                  <a:close/>
                </a:path>
                <a:path w="163195" h="131445">
                  <a:moveTo>
                    <a:pt x="163055" y="105956"/>
                  </a:moveTo>
                  <a:lnTo>
                    <a:pt x="0" y="105956"/>
                  </a:lnTo>
                  <a:lnTo>
                    <a:pt x="0" y="131064"/>
                  </a:lnTo>
                  <a:lnTo>
                    <a:pt x="163055" y="131064"/>
                  </a:lnTo>
                  <a:lnTo>
                    <a:pt x="163055" y="105956"/>
                  </a:lnTo>
                  <a:close/>
                </a:path>
              </a:pathLst>
            </a:custGeom>
            <a:solidFill>
              <a:srgbClr val="4B63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183885" y="3217163"/>
              <a:ext cx="68580" cy="262255"/>
            </a:xfrm>
            <a:custGeom>
              <a:avLst/>
              <a:gdLst/>
              <a:ahLst/>
              <a:cxnLst/>
              <a:rect l="l" t="t" r="r" b="b"/>
              <a:pathLst>
                <a:path w="68579" h="262254">
                  <a:moveTo>
                    <a:pt x="18669" y="224028"/>
                  </a:moveTo>
                  <a:lnTo>
                    <a:pt x="11412" y="225601"/>
                  </a:lnTo>
                  <a:lnTo>
                    <a:pt x="5476" y="229854"/>
                  </a:lnTo>
                  <a:lnTo>
                    <a:pt x="1470" y="236083"/>
                  </a:lnTo>
                  <a:lnTo>
                    <a:pt x="0" y="243586"/>
                  </a:lnTo>
                  <a:lnTo>
                    <a:pt x="3361" y="254490"/>
                  </a:lnTo>
                  <a:lnTo>
                    <a:pt x="11652" y="261096"/>
                  </a:lnTo>
                  <a:lnTo>
                    <a:pt x="22181" y="262249"/>
                  </a:lnTo>
                  <a:lnTo>
                    <a:pt x="32258" y="256794"/>
                  </a:lnTo>
                  <a:lnTo>
                    <a:pt x="37510" y="246530"/>
                  </a:lnTo>
                  <a:lnTo>
                    <a:pt x="36179" y="235839"/>
                  </a:lnTo>
                  <a:lnTo>
                    <a:pt x="29489" y="227433"/>
                  </a:lnTo>
                  <a:lnTo>
                    <a:pt x="18669" y="224028"/>
                  </a:lnTo>
                  <a:close/>
                </a:path>
                <a:path w="68579" h="262254">
                  <a:moveTo>
                    <a:pt x="68580" y="0"/>
                  </a:moveTo>
                  <a:lnTo>
                    <a:pt x="18669" y="0"/>
                  </a:lnTo>
                  <a:lnTo>
                    <a:pt x="18669" y="25400"/>
                  </a:lnTo>
                  <a:lnTo>
                    <a:pt x="68580" y="25400"/>
                  </a:lnTo>
                  <a:lnTo>
                    <a:pt x="68580" y="0"/>
                  </a:lnTo>
                  <a:close/>
                </a:path>
              </a:pathLst>
            </a:custGeom>
            <a:solidFill>
              <a:srgbClr val="FF94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020055" y="3304031"/>
              <a:ext cx="365125" cy="105410"/>
            </a:xfrm>
            <a:custGeom>
              <a:avLst/>
              <a:gdLst/>
              <a:ahLst/>
              <a:cxnLst/>
              <a:rect l="l" t="t" r="r" b="b"/>
              <a:pathLst>
                <a:path w="365125" h="105410">
                  <a:moveTo>
                    <a:pt x="165862" y="0"/>
                  </a:moveTo>
                  <a:lnTo>
                    <a:pt x="68834" y="0"/>
                  </a:lnTo>
                  <a:lnTo>
                    <a:pt x="0" y="105156"/>
                  </a:lnTo>
                  <a:lnTo>
                    <a:pt x="101092" y="105156"/>
                  </a:lnTo>
                  <a:lnTo>
                    <a:pt x="101092" y="79756"/>
                  </a:lnTo>
                  <a:lnTo>
                    <a:pt x="113664" y="79756"/>
                  </a:lnTo>
                  <a:lnTo>
                    <a:pt x="165862" y="0"/>
                  </a:lnTo>
                  <a:close/>
                </a:path>
                <a:path w="365125" h="105410">
                  <a:moveTo>
                    <a:pt x="296164" y="0"/>
                  </a:moveTo>
                  <a:lnTo>
                    <a:pt x="199644" y="0"/>
                  </a:lnTo>
                  <a:lnTo>
                    <a:pt x="251840" y="79756"/>
                  </a:lnTo>
                  <a:lnTo>
                    <a:pt x="264414" y="79756"/>
                  </a:lnTo>
                  <a:lnTo>
                    <a:pt x="264414" y="105156"/>
                  </a:lnTo>
                  <a:lnTo>
                    <a:pt x="364998" y="105156"/>
                  </a:lnTo>
                  <a:lnTo>
                    <a:pt x="296164" y="0"/>
                  </a:lnTo>
                  <a:close/>
                </a:path>
              </a:pathLst>
            </a:custGeom>
            <a:solidFill>
              <a:srgbClr val="FFE4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020056" y="3409187"/>
              <a:ext cx="365125" cy="51435"/>
            </a:xfrm>
            <a:custGeom>
              <a:avLst/>
              <a:gdLst/>
              <a:ahLst/>
              <a:cxnLst/>
              <a:rect l="l" t="t" r="r" b="b"/>
              <a:pathLst>
                <a:path w="365125" h="51435">
                  <a:moveTo>
                    <a:pt x="113665" y="0"/>
                  </a:moveTo>
                  <a:lnTo>
                    <a:pt x="0" y="0"/>
                  </a:lnTo>
                  <a:lnTo>
                    <a:pt x="0" y="51054"/>
                  </a:lnTo>
                  <a:lnTo>
                    <a:pt x="113665" y="51054"/>
                  </a:lnTo>
                  <a:lnTo>
                    <a:pt x="113665" y="0"/>
                  </a:lnTo>
                  <a:close/>
                </a:path>
                <a:path w="365125" h="51435">
                  <a:moveTo>
                    <a:pt x="364998" y="0"/>
                  </a:moveTo>
                  <a:lnTo>
                    <a:pt x="251333" y="0"/>
                  </a:lnTo>
                  <a:lnTo>
                    <a:pt x="251333" y="51054"/>
                  </a:lnTo>
                  <a:lnTo>
                    <a:pt x="364998" y="51054"/>
                  </a:lnTo>
                  <a:lnTo>
                    <a:pt x="364998" y="0"/>
                  </a:lnTo>
                  <a:close/>
                </a:path>
              </a:pathLst>
            </a:custGeom>
            <a:solidFill>
              <a:srgbClr val="4B63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995672" y="3460241"/>
              <a:ext cx="414655" cy="26034"/>
            </a:xfrm>
            <a:custGeom>
              <a:avLst/>
              <a:gdLst/>
              <a:ahLst/>
              <a:cxnLst/>
              <a:rect l="l" t="t" r="r" b="b"/>
              <a:pathLst>
                <a:path w="414654" h="26035">
                  <a:moveTo>
                    <a:pt x="138303" y="0"/>
                  </a:moveTo>
                  <a:lnTo>
                    <a:pt x="0" y="0"/>
                  </a:lnTo>
                  <a:lnTo>
                    <a:pt x="0" y="25908"/>
                  </a:lnTo>
                  <a:lnTo>
                    <a:pt x="138303" y="25908"/>
                  </a:lnTo>
                  <a:lnTo>
                    <a:pt x="138303" y="0"/>
                  </a:lnTo>
                  <a:close/>
                </a:path>
                <a:path w="414654" h="26035">
                  <a:moveTo>
                    <a:pt x="414528" y="0"/>
                  </a:moveTo>
                  <a:lnTo>
                    <a:pt x="275590" y="0"/>
                  </a:lnTo>
                  <a:lnTo>
                    <a:pt x="275590" y="25908"/>
                  </a:lnTo>
                  <a:lnTo>
                    <a:pt x="414528" y="25908"/>
                  </a:lnTo>
                  <a:lnTo>
                    <a:pt x="414528" y="0"/>
                  </a:lnTo>
                  <a:close/>
                </a:path>
              </a:pathLst>
            </a:custGeom>
            <a:solidFill>
              <a:srgbClr val="FFE4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008625" y="3486149"/>
              <a:ext cx="387985" cy="151765"/>
            </a:xfrm>
            <a:custGeom>
              <a:avLst/>
              <a:gdLst/>
              <a:ahLst/>
              <a:cxnLst/>
              <a:rect l="l" t="t" r="r" b="b"/>
              <a:pathLst>
                <a:path w="387985" h="151764">
                  <a:moveTo>
                    <a:pt x="124968" y="0"/>
                  </a:moveTo>
                  <a:lnTo>
                    <a:pt x="0" y="0"/>
                  </a:lnTo>
                  <a:lnTo>
                    <a:pt x="0" y="151637"/>
                  </a:lnTo>
                  <a:lnTo>
                    <a:pt x="124968" y="151637"/>
                  </a:lnTo>
                  <a:lnTo>
                    <a:pt x="124968" y="126364"/>
                  </a:lnTo>
                  <a:lnTo>
                    <a:pt x="25019" y="126364"/>
                  </a:lnTo>
                  <a:lnTo>
                    <a:pt x="25019" y="37972"/>
                  </a:lnTo>
                  <a:lnTo>
                    <a:pt x="28928" y="28471"/>
                  </a:lnTo>
                  <a:lnTo>
                    <a:pt x="37528" y="25304"/>
                  </a:lnTo>
                  <a:lnTo>
                    <a:pt x="124968" y="25304"/>
                  </a:lnTo>
                  <a:lnTo>
                    <a:pt x="124968" y="0"/>
                  </a:lnTo>
                  <a:close/>
                </a:path>
                <a:path w="387985" h="151764">
                  <a:moveTo>
                    <a:pt x="87439" y="25304"/>
                  </a:moveTo>
                  <a:lnTo>
                    <a:pt x="37528" y="25304"/>
                  </a:lnTo>
                  <a:lnTo>
                    <a:pt x="46128" y="28471"/>
                  </a:lnTo>
                  <a:lnTo>
                    <a:pt x="50038" y="37972"/>
                  </a:lnTo>
                  <a:lnTo>
                    <a:pt x="50038" y="126364"/>
                  </a:lnTo>
                  <a:lnTo>
                    <a:pt x="74930" y="126364"/>
                  </a:lnTo>
                  <a:lnTo>
                    <a:pt x="74930" y="37972"/>
                  </a:lnTo>
                  <a:lnTo>
                    <a:pt x="78839" y="28471"/>
                  </a:lnTo>
                  <a:lnTo>
                    <a:pt x="87439" y="25304"/>
                  </a:lnTo>
                  <a:close/>
                </a:path>
                <a:path w="387985" h="151764">
                  <a:moveTo>
                    <a:pt x="124968" y="25304"/>
                  </a:moveTo>
                  <a:lnTo>
                    <a:pt x="87439" y="25304"/>
                  </a:lnTo>
                  <a:lnTo>
                    <a:pt x="96039" y="28471"/>
                  </a:lnTo>
                  <a:lnTo>
                    <a:pt x="99949" y="37972"/>
                  </a:lnTo>
                  <a:lnTo>
                    <a:pt x="99949" y="126364"/>
                  </a:lnTo>
                  <a:lnTo>
                    <a:pt x="124968" y="126364"/>
                  </a:lnTo>
                  <a:lnTo>
                    <a:pt x="124968" y="25304"/>
                  </a:lnTo>
                  <a:close/>
                </a:path>
                <a:path w="387985" h="151764">
                  <a:moveTo>
                    <a:pt x="387858" y="0"/>
                  </a:moveTo>
                  <a:lnTo>
                    <a:pt x="262382" y="0"/>
                  </a:lnTo>
                  <a:lnTo>
                    <a:pt x="262382" y="151637"/>
                  </a:lnTo>
                  <a:lnTo>
                    <a:pt x="387858" y="151637"/>
                  </a:lnTo>
                  <a:lnTo>
                    <a:pt x="387858" y="126364"/>
                  </a:lnTo>
                  <a:lnTo>
                    <a:pt x="287909" y="126364"/>
                  </a:lnTo>
                  <a:lnTo>
                    <a:pt x="287909" y="37972"/>
                  </a:lnTo>
                  <a:lnTo>
                    <a:pt x="291818" y="28471"/>
                  </a:lnTo>
                  <a:lnTo>
                    <a:pt x="300418" y="25304"/>
                  </a:lnTo>
                  <a:lnTo>
                    <a:pt x="387858" y="25304"/>
                  </a:lnTo>
                  <a:lnTo>
                    <a:pt x="387858" y="0"/>
                  </a:lnTo>
                  <a:close/>
                </a:path>
                <a:path w="387985" h="151764">
                  <a:moveTo>
                    <a:pt x="350393" y="25304"/>
                  </a:moveTo>
                  <a:lnTo>
                    <a:pt x="300418" y="25304"/>
                  </a:lnTo>
                  <a:lnTo>
                    <a:pt x="309018" y="28471"/>
                  </a:lnTo>
                  <a:lnTo>
                    <a:pt x="312928" y="37972"/>
                  </a:lnTo>
                  <a:lnTo>
                    <a:pt x="312928" y="126364"/>
                  </a:lnTo>
                  <a:lnTo>
                    <a:pt x="337947" y="126364"/>
                  </a:lnTo>
                  <a:lnTo>
                    <a:pt x="337947" y="37972"/>
                  </a:lnTo>
                  <a:lnTo>
                    <a:pt x="341836" y="28471"/>
                  </a:lnTo>
                  <a:lnTo>
                    <a:pt x="350393" y="25304"/>
                  </a:lnTo>
                  <a:close/>
                </a:path>
                <a:path w="387985" h="151764">
                  <a:moveTo>
                    <a:pt x="387858" y="25304"/>
                  </a:moveTo>
                  <a:lnTo>
                    <a:pt x="350393" y="25304"/>
                  </a:lnTo>
                  <a:lnTo>
                    <a:pt x="358949" y="28471"/>
                  </a:lnTo>
                  <a:lnTo>
                    <a:pt x="362839" y="37972"/>
                  </a:lnTo>
                  <a:lnTo>
                    <a:pt x="362839" y="126364"/>
                  </a:lnTo>
                  <a:lnTo>
                    <a:pt x="387858" y="126364"/>
                  </a:lnTo>
                  <a:lnTo>
                    <a:pt x="387858" y="25304"/>
                  </a:lnTo>
                  <a:close/>
                </a:path>
              </a:pathLst>
            </a:custGeom>
            <a:solidFill>
              <a:srgbClr val="4B63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033771" y="3509644"/>
              <a:ext cx="338455" cy="128270"/>
            </a:xfrm>
            <a:custGeom>
              <a:avLst/>
              <a:gdLst/>
              <a:ahLst/>
              <a:cxnLst/>
              <a:rect l="l" t="t" r="r" b="b"/>
              <a:pathLst>
                <a:path w="338454" h="128270">
                  <a:moveTo>
                    <a:pt x="12509" y="1206"/>
                  </a:moveTo>
                  <a:lnTo>
                    <a:pt x="3909" y="4397"/>
                  </a:lnTo>
                  <a:lnTo>
                    <a:pt x="0" y="13969"/>
                  </a:lnTo>
                  <a:lnTo>
                    <a:pt x="0" y="102742"/>
                  </a:lnTo>
                  <a:lnTo>
                    <a:pt x="25019" y="102742"/>
                  </a:lnTo>
                  <a:lnTo>
                    <a:pt x="25019" y="13969"/>
                  </a:lnTo>
                  <a:lnTo>
                    <a:pt x="21109" y="4397"/>
                  </a:lnTo>
                  <a:lnTo>
                    <a:pt x="12509" y="1206"/>
                  </a:lnTo>
                  <a:close/>
                </a:path>
                <a:path w="338454" h="128270">
                  <a:moveTo>
                    <a:pt x="168910" y="0"/>
                  </a:moveTo>
                  <a:lnTo>
                    <a:pt x="155559" y="5048"/>
                  </a:lnTo>
                  <a:lnTo>
                    <a:pt x="150114" y="20192"/>
                  </a:lnTo>
                  <a:lnTo>
                    <a:pt x="150114" y="128142"/>
                  </a:lnTo>
                  <a:lnTo>
                    <a:pt x="187706" y="128142"/>
                  </a:lnTo>
                  <a:lnTo>
                    <a:pt x="187706" y="20192"/>
                  </a:lnTo>
                  <a:lnTo>
                    <a:pt x="182260" y="5048"/>
                  </a:lnTo>
                  <a:lnTo>
                    <a:pt x="168910" y="0"/>
                  </a:lnTo>
                  <a:close/>
                </a:path>
                <a:path w="338454" h="128270">
                  <a:moveTo>
                    <a:pt x="325818" y="1206"/>
                  </a:moveTo>
                  <a:lnTo>
                    <a:pt x="317218" y="4397"/>
                  </a:lnTo>
                  <a:lnTo>
                    <a:pt x="313309" y="13969"/>
                  </a:lnTo>
                  <a:lnTo>
                    <a:pt x="313309" y="102742"/>
                  </a:lnTo>
                  <a:lnTo>
                    <a:pt x="338328" y="102742"/>
                  </a:lnTo>
                  <a:lnTo>
                    <a:pt x="338328" y="13969"/>
                  </a:lnTo>
                  <a:lnTo>
                    <a:pt x="334418" y="4397"/>
                  </a:lnTo>
                  <a:lnTo>
                    <a:pt x="325818" y="1206"/>
                  </a:lnTo>
                  <a:close/>
                </a:path>
                <a:path w="338454" h="128270">
                  <a:moveTo>
                    <a:pt x="275780" y="1206"/>
                  </a:moveTo>
                  <a:lnTo>
                    <a:pt x="267180" y="4397"/>
                  </a:lnTo>
                  <a:lnTo>
                    <a:pt x="263271" y="13969"/>
                  </a:lnTo>
                  <a:lnTo>
                    <a:pt x="263271" y="102742"/>
                  </a:lnTo>
                  <a:lnTo>
                    <a:pt x="288290" y="102742"/>
                  </a:lnTo>
                  <a:lnTo>
                    <a:pt x="288290" y="13969"/>
                  </a:lnTo>
                  <a:lnTo>
                    <a:pt x="284380" y="4397"/>
                  </a:lnTo>
                  <a:lnTo>
                    <a:pt x="275780" y="1206"/>
                  </a:lnTo>
                  <a:close/>
                </a:path>
                <a:path w="338454" h="128270">
                  <a:moveTo>
                    <a:pt x="62547" y="1206"/>
                  </a:moveTo>
                  <a:lnTo>
                    <a:pt x="53947" y="4397"/>
                  </a:lnTo>
                  <a:lnTo>
                    <a:pt x="50038" y="13969"/>
                  </a:lnTo>
                  <a:lnTo>
                    <a:pt x="50038" y="102742"/>
                  </a:lnTo>
                  <a:lnTo>
                    <a:pt x="75057" y="102742"/>
                  </a:lnTo>
                  <a:lnTo>
                    <a:pt x="75057" y="13969"/>
                  </a:lnTo>
                  <a:lnTo>
                    <a:pt x="71147" y="4397"/>
                  </a:lnTo>
                  <a:lnTo>
                    <a:pt x="62547" y="1206"/>
                  </a:lnTo>
                  <a:close/>
                </a:path>
              </a:pathLst>
            </a:custGeom>
            <a:solidFill>
              <a:srgbClr val="E9F3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020055" y="3304031"/>
              <a:ext cx="88900" cy="105410"/>
            </a:xfrm>
            <a:custGeom>
              <a:avLst/>
              <a:gdLst/>
              <a:ahLst/>
              <a:cxnLst/>
              <a:rect l="l" t="t" r="r" b="b"/>
              <a:pathLst>
                <a:path w="88900" h="105410">
                  <a:moveTo>
                    <a:pt x="88392" y="0"/>
                  </a:moveTo>
                  <a:lnTo>
                    <a:pt x="69596" y="0"/>
                  </a:lnTo>
                  <a:lnTo>
                    <a:pt x="0" y="105156"/>
                  </a:lnTo>
                  <a:lnTo>
                    <a:pt x="18796" y="105156"/>
                  </a:lnTo>
                  <a:lnTo>
                    <a:pt x="88392" y="0"/>
                  </a:lnTo>
                  <a:close/>
                </a:path>
              </a:pathLst>
            </a:custGeom>
            <a:solidFill>
              <a:srgbClr val="FF94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020056" y="3409187"/>
              <a:ext cx="264160" cy="51435"/>
            </a:xfrm>
            <a:custGeom>
              <a:avLst/>
              <a:gdLst/>
              <a:ahLst/>
              <a:cxnLst/>
              <a:rect l="l" t="t" r="r" b="b"/>
              <a:pathLst>
                <a:path w="264160" h="51435">
                  <a:moveTo>
                    <a:pt x="12446" y="0"/>
                  </a:moveTo>
                  <a:lnTo>
                    <a:pt x="0" y="0"/>
                  </a:lnTo>
                  <a:lnTo>
                    <a:pt x="0" y="51054"/>
                  </a:lnTo>
                  <a:lnTo>
                    <a:pt x="12446" y="51054"/>
                  </a:lnTo>
                  <a:lnTo>
                    <a:pt x="12446" y="0"/>
                  </a:lnTo>
                  <a:close/>
                </a:path>
                <a:path w="264160" h="51435">
                  <a:moveTo>
                    <a:pt x="263652" y="0"/>
                  </a:moveTo>
                  <a:lnTo>
                    <a:pt x="251079" y="0"/>
                  </a:lnTo>
                  <a:lnTo>
                    <a:pt x="251079" y="51054"/>
                  </a:lnTo>
                  <a:lnTo>
                    <a:pt x="263652" y="51054"/>
                  </a:lnTo>
                  <a:lnTo>
                    <a:pt x="263652" y="0"/>
                  </a:lnTo>
                  <a:close/>
                </a:path>
              </a:pathLst>
            </a:custGeom>
            <a:solidFill>
              <a:srgbClr val="A8C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995672" y="3460241"/>
              <a:ext cx="288290" cy="26034"/>
            </a:xfrm>
            <a:custGeom>
              <a:avLst/>
              <a:gdLst/>
              <a:ahLst/>
              <a:cxnLst/>
              <a:rect l="l" t="t" r="r" b="b"/>
              <a:pathLst>
                <a:path w="288289" h="26035">
                  <a:moveTo>
                    <a:pt x="12446" y="0"/>
                  </a:moveTo>
                  <a:lnTo>
                    <a:pt x="0" y="0"/>
                  </a:lnTo>
                  <a:lnTo>
                    <a:pt x="0" y="25908"/>
                  </a:lnTo>
                  <a:lnTo>
                    <a:pt x="12446" y="25908"/>
                  </a:lnTo>
                  <a:lnTo>
                    <a:pt x="12446" y="0"/>
                  </a:lnTo>
                  <a:close/>
                </a:path>
                <a:path w="288289" h="26035">
                  <a:moveTo>
                    <a:pt x="288036" y="0"/>
                  </a:moveTo>
                  <a:lnTo>
                    <a:pt x="275590" y="0"/>
                  </a:lnTo>
                  <a:lnTo>
                    <a:pt x="275590" y="25908"/>
                  </a:lnTo>
                  <a:lnTo>
                    <a:pt x="288036" y="25908"/>
                  </a:lnTo>
                  <a:lnTo>
                    <a:pt x="288036" y="0"/>
                  </a:lnTo>
                  <a:close/>
                </a:path>
              </a:pathLst>
            </a:custGeom>
            <a:solidFill>
              <a:srgbClr val="FF94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008626" y="3486149"/>
              <a:ext cx="276225" cy="151765"/>
            </a:xfrm>
            <a:custGeom>
              <a:avLst/>
              <a:gdLst/>
              <a:ahLst/>
              <a:cxnLst/>
              <a:rect l="l" t="t" r="r" b="b"/>
              <a:pathLst>
                <a:path w="276225" h="151764">
                  <a:moveTo>
                    <a:pt x="12573" y="0"/>
                  </a:moveTo>
                  <a:lnTo>
                    <a:pt x="0" y="0"/>
                  </a:lnTo>
                  <a:lnTo>
                    <a:pt x="0" y="151638"/>
                  </a:lnTo>
                  <a:lnTo>
                    <a:pt x="12573" y="151638"/>
                  </a:lnTo>
                  <a:lnTo>
                    <a:pt x="12573" y="0"/>
                  </a:lnTo>
                  <a:close/>
                </a:path>
                <a:path w="276225" h="151764">
                  <a:moveTo>
                    <a:pt x="275844" y="0"/>
                  </a:moveTo>
                  <a:lnTo>
                    <a:pt x="263398" y="0"/>
                  </a:lnTo>
                  <a:lnTo>
                    <a:pt x="263398" y="151638"/>
                  </a:lnTo>
                  <a:lnTo>
                    <a:pt x="275844" y="151638"/>
                  </a:lnTo>
                  <a:lnTo>
                    <a:pt x="275844" y="0"/>
                  </a:lnTo>
                  <a:close/>
                </a:path>
              </a:pathLst>
            </a:custGeom>
            <a:solidFill>
              <a:srgbClr val="A8C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033771" y="3511099"/>
              <a:ext cx="331470" cy="127000"/>
            </a:xfrm>
            <a:custGeom>
              <a:avLst/>
              <a:gdLst/>
              <a:ahLst/>
              <a:cxnLst/>
              <a:rect l="l" t="t" r="r" b="b"/>
              <a:pathLst>
                <a:path w="331470" h="127000">
                  <a:moveTo>
                    <a:pt x="12322" y="0"/>
                  </a:moveTo>
                  <a:lnTo>
                    <a:pt x="6254" y="1672"/>
                  </a:lnTo>
                  <a:lnTo>
                    <a:pt x="1758" y="6131"/>
                  </a:lnTo>
                  <a:lnTo>
                    <a:pt x="0" y="12769"/>
                  </a:lnTo>
                  <a:lnTo>
                    <a:pt x="0" y="101415"/>
                  </a:lnTo>
                  <a:lnTo>
                    <a:pt x="12446" y="101415"/>
                  </a:lnTo>
                  <a:lnTo>
                    <a:pt x="12446" y="7943"/>
                  </a:lnTo>
                  <a:lnTo>
                    <a:pt x="15113" y="3752"/>
                  </a:lnTo>
                  <a:lnTo>
                    <a:pt x="18796" y="1720"/>
                  </a:lnTo>
                  <a:lnTo>
                    <a:pt x="12322" y="0"/>
                  </a:lnTo>
                  <a:close/>
                </a:path>
                <a:path w="331470" h="127000">
                  <a:moveTo>
                    <a:pt x="165933" y="63"/>
                  </a:moveTo>
                  <a:lnTo>
                    <a:pt x="157892" y="3387"/>
                  </a:lnTo>
                  <a:lnTo>
                    <a:pt x="152090" y="10068"/>
                  </a:lnTo>
                  <a:lnTo>
                    <a:pt x="149860" y="19119"/>
                  </a:lnTo>
                  <a:lnTo>
                    <a:pt x="149860" y="126688"/>
                  </a:lnTo>
                  <a:lnTo>
                    <a:pt x="162306" y="126688"/>
                  </a:lnTo>
                  <a:lnTo>
                    <a:pt x="162306" y="10610"/>
                  </a:lnTo>
                  <a:lnTo>
                    <a:pt x="167513" y="3752"/>
                  </a:lnTo>
                  <a:lnTo>
                    <a:pt x="174879" y="1085"/>
                  </a:lnTo>
                  <a:lnTo>
                    <a:pt x="165933" y="63"/>
                  </a:lnTo>
                  <a:close/>
                </a:path>
                <a:path w="331470" h="127000">
                  <a:moveTo>
                    <a:pt x="324996" y="0"/>
                  </a:moveTo>
                  <a:lnTo>
                    <a:pt x="318928" y="1672"/>
                  </a:lnTo>
                  <a:lnTo>
                    <a:pt x="314432" y="6131"/>
                  </a:lnTo>
                  <a:lnTo>
                    <a:pt x="312674" y="12769"/>
                  </a:lnTo>
                  <a:lnTo>
                    <a:pt x="312674" y="101415"/>
                  </a:lnTo>
                  <a:lnTo>
                    <a:pt x="325247" y="101415"/>
                  </a:lnTo>
                  <a:lnTo>
                    <a:pt x="325247" y="7943"/>
                  </a:lnTo>
                  <a:lnTo>
                    <a:pt x="327787" y="3752"/>
                  </a:lnTo>
                  <a:lnTo>
                    <a:pt x="331470" y="1720"/>
                  </a:lnTo>
                  <a:lnTo>
                    <a:pt x="324996" y="0"/>
                  </a:lnTo>
                  <a:close/>
                </a:path>
                <a:path w="331470" h="127000">
                  <a:moveTo>
                    <a:pt x="275085" y="0"/>
                  </a:moveTo>
                  <a:lnTo>
                    <a:pt x="269017" y="1672"/>
                  </a:lnTo>
                  <a:lnTo>
                    <a:pt x="264521" y="6131"/>
                  </a:lnTo>
                  <a:lnTo>
                    <a:pt x="262763" y="12769"/>
                  </a:lnTo>
                  <a:lnTo>
                    <a:pt x="262763" y="101415"/>
                  </a:lnTo>
                  <a:lnTo>
                    <a:pt x="275209" y="101415"/>
                  </a:lnTo>
                  <a:lnTo>
                    <a:pt x="275209" y="7943"/>
                  </a:lnTo>
                  <a:lnTo>
                    <a:pt x="277368" y="3752"/>
                  </a:lnTo>
                  <a:lnTo>
                    <a:pt x="281559" y="1720"/>
                  </a:lnTo>
                  <a:lnTo>
                    <a:pt x="275085" y="0"/>
                  </a:lnTo>
                  <a:close/>
                </a:path>
                <a:path w="331470" h="127000">
                  <a:moveTo>
                    <a:pt x="62233" y="0"/>
                  </a:moveTo>
                  <a:lnTo>
                    <a:pt x="56165" y="1672"/>
                  </a:lnTo>
                  <a:lnTo>
                    <a:pt x="51669" y="6131"/>
                  </a:lnTo>
                  <a:lnTo>
                    <a:pt x="49911" y="12769"/>
                  </a:lnTo>
                  <a:lnTo>
                    <a:pt x="49911" y="101415"/>
                  </a:lnTo>
                  <a:lnTo>
                    <a:pt x="62484" y="101415"/>
                  </a:lnTo>
                  <a:lnTo>
                    <a:pt x="62484" y="7943"/>
                  </a:lnTo>
                  <a:lnTo>
                    <a:pt x="65024" y="3752"/>
                  </a:lnTo>
                  <a:lnTo>
                    <a:pt x="68707" y="1720"/>
                  </a:lnTo>
                  <a:lnTo>
                    <a:pt x="62233" y="0"/>
                  </a:lnTo>
                  <a:close/>
                </a:path>
              </a:pathLst>
            </a:custGeom>
            <a:solidFill>
              <a:srgbClr val="D4E6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5183885" y="3217163"/>
              <a:ext cx="31750" cy="262255"/>
            </a:xfrm>
            <a:custGeom>
              <a:avLst/>
              <a:gdLst/>
              <a:ahLst/>
              <a:cxnLst/>
              <a:rect l="l" t="t" r="r" b="b"/>
              <a:pathLst>
                <a:path w="31750" h="262254">
                  <a:moveTo>
                    <a:pt x="16073" y="224075"/>
                  </a:moveTo>
                  <a:lnTo>
                    <a:pt x="8032" y="227361"/>
                  </a:lnTo>
                  <a:lnTo>
                    <a:pt x="2230" y="234029"/>
                  </a:lnTo>
                  <a:lnTo>
                    <a:pt x="0" y="243078"/>
                  </a:lnTo>
                  <a:lnTo>
                    <a:pt x="2230" y="251769"/>
                  </a:lnTo>
                  <a:lnTo>
                    <a:pt x="8032" y="258318"/>
                  </a:lnTo>
                  <a:lnTo>
                    <a:pt x="16073" y="261723"/>
                  </a:lnTo>
                  <a:lnTo>
                    <a:pt x="25019" y="260985"/>
                  </a:lnTo>
                  <a:lnTo>
                    <a:pt x="15660" y="253513"/>
                  </a:lnTo>
                  <a:lnTo>
                    <a:pt x="12541" y="242839"/>
                  </a:lnTo>
                  <a:lnTo>
                    <a:pt x="15660" y="232284"/>
                  </a:lnTo>
                  <a:lnTo>
                    <a:pt x="25019" y="225171"/>
                  </a:lnTo>
                  <a:lnTo>
                    <a:pt x="16073" y="224075"/>
                  </a:lnTo>
                  <a:close/>
                </a:path>
                <a:path w="31750" h="262254">
                  <a:moveTo>
                    <a:pt x="31242" y="0"/>
                  </a:moveTo>
                  <a:lnTo>
                    <a:pt x="18796" y="0"/>
                  </a:lnTo>
                  <a:lnTo>
                    <a:pt x="18796" y="25273"/>
                  </a:lnTo>
                  <a:lnTo>
                    <a:pt x="31242" y="25273"/>
                  </a:lnTo>
                  <a:lnTo>
                    <a:pt x="31242" y="0"/>
                  </a:lnTo>
                  <a:close/>
                </a:path>
              </a:pathLst>
            </a:custGeom>
            <a:solidFill>
              <a:srgbClr val="FFE4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240274" y="3323081"/>
              <a:ext cx="75565" cy="118110"/>
            </a:xfrm>
            <a:custGeom>
              <a:avLst/>
              <a:gdLst/>
              <a:ahLst/>
              <a:cxnLst/>
              <a:rect l="l" t="t" r="r" b="b"/>
              <a:pathLst>
                <a:path w="75564" h="118110">
                  <a:moveTo>
                    <a:pt x="12446" y="105410"/>
                  </a:moveTo>
                  <a:lnTo>
                    <a:pt x="0" y="105410"/>
                  </a:lnTo>
                  <a:lnTo>
                    <a:pt x="0" y="118110"/>
                  </a:lnTo>
                  <a:lnTo>
                    <a:pt x="12446" y="118110"/>
                  </a:lnTo>
                  <a:lnTo>
                    <a:pt x="12446" y="105410"/>
                  </a:lnTo>
                  <a:close/>
                </a:path>
                <a:path w="75564" h="118110">
                  <a:moveTo>
                    <a:pt x="62992" y="0"/>
                  </a:moveTo>
                  <a:lnTo>
                    <a:pt x="50673" y="0"/>
                  </a:lnTo>
                  <a:lnTo>
                    <a:pt x="50673" y="13208"/>
                  </a:lnTo>
                  <a:lnTo>
                    <a:pt x="62992" y="13208"/>
                  </a:lnTo>
                  <a:lnTo>
                    <a:pt x="62992" y="0"/>
                  </a:lnTo>
                  <a:close/>
                </a:path>
                <a:path w="75564" h="118110">
                  <a:moveTo>
                    <a:pt x="75438" y="13208"/>
                  </a:moveTo>
                  <a:lnTo>
                    <a:pt x="62992" y="13208"/>
                  </a:lnTo>
                  <a:lnTo>
                    <a:pt x="62992" y="25781"/>
                  </a:lnTo>
                  <a:lnTo>
                    <a:pt x="75438" y="25781"/>
                  </a:lnTo>
                  <a:lnTo>
                    <a:pt x="75438" y="13208"/>
                  </a:lnTo>
                  <a:close/>
                </a:path>
              </a:pathLst>
            </a:custGeom>
            <a:solidFill>
              <a:srgbClr val="E9F3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4988814" y="3211067"/>
              <a:ext cx="427990" cy="433070"/>
            </a:xfrm>
            <a:custGeom>
              <a:avLst/>
              <a:gdLst/>
              <a:ahLst/>
              <a:cxnLst/>
              <a:rect l="l" t="t" r="r" b="b"/>
              <a:pathLst>
                <a:path w="427989" h="433070">
                  <a:moveTo>
                    <a:pt x="207225" y="141033"/>
                  </a:moveTo>
                  <a:lnTo>
                    <a:pt x="195072" y="141033"/>
                  </a:lnTo>
                  <a:lnTo>
                    <a:pt x="195072" y="153924"/>
                  </a:lnTo>
                  <a:lnTo>
                    <a:pt x="207225" y="153924"/>
                  </a:lnTo>
                  <a:lnTo>
                    <a:pt x="207225" y="141033"/>
                  </a:lnTo>
                  <a:close/>
                </a:path>
                <a:path w="427989" h="433070">
                  <a:moveTo>
                    <a:pt x="232384" y="141033"/>
                  </a:moveTo>
                  <a:lnTo>
                    <a:pt x="220218" y="141033"/>
                  </a:lnTo>
                  <a:lnTo>
                    <a:pt x="220218" y="153924"/>
                  </a:lnTo>
                  <a:lnTo>
                    <a:pt x="232384" y="153924"/>
                  </a:lnTo>
                  <a:lnTo>
                    <a:pt x="232384" y="141033"/>
                  </a:lnTo>
                  <a:close/>
                </a:path>
                <a:path w="427989" h="433070">
                  <a:moveTo>
                    <a:pt x="238506" y="249555"/>
                  </a:moveTo>
                  <a:lnTo>
                    <a:pt x="236575" y="239522"/>
                  </a:lnTo>
                  <a:lnTo>
                    <a:pt x="234759" y="236728"/>
                  </a:lnTo>
                  <a:lnTo>
                    <a:pt x="231292" y="231419"/>
                  </a:lnTo>
                  <a:lnTo>
                    <a:pt x="226060" y="227838"/>
                  </a:lnTo>
                  <a:lnTo>
                    <a:pt x="226060" y="241681"/>
                  </a:lnTo>
                  <a:lnTo>
                    <a:pt x="226060" y="256413"/>
                  </a:lnTo>
                  <a:lnTo>
                    <a:pt x="220345" y="262255"/>
                  </a:lnTo>
                  <a:lnTo>
                    <a:pt x="213614" y="262255"/>
                  </a:lnTo>
                  <a:lnTo>
                    <a:pt x="206590" y="259969"/>
                  </a:lnTo>
                  <a:lnTo>
                    <a:pt x="202272" y="254355"/>
                  </a:lnTo>
                  <a:lnTo>
                    <a:pt x="201422" y="247256"/>
                  </a:lnTo>
                  <a:lnTo>
                    <a:pt x="204851" y="240538"/>
                  </a:lnTo>
                  <a:lnTo>
                    <a:pt x="207391" y="237871"/>
                  </a:lnTo>
                  <a:lnTo>
                    <a:pt x="210566" y="236728"/>
                  </a:lnTo>
                  <a:lnTo>
                    <a:pt x="219964" y="236728"/>
                  </a:lnTo>
                  <a:lnTo>
                    <a:pt x="226060" y="241681"/>
                  </a:lnTo>
                  <a:lnTo>
                    <a:pt x="226060" y="227838"/>
                  </a:lnTo>
                  <a:lnTo>
                    <a:pt x="223393" y="226009"/>
                  </a:lnTo>
                  <a:lnTo>
                    <a:pt x="213614" y="224028"/>
                  </a:lnTo>
                  <a:lnTo>
                    <a:pt x="199364" y="228523"/>
                  </a:lnTo>
                  <a:lnTo>
                    <a:pt x="190754" y="239623"/>
                  </a:lnTo>
                  <a:lnTo>
                    <a:pt x="189179" y="253822"/>
                  </a:lnTo>
                  <a:lnTo>
                    <a:pt x="196088" y="267589"/>
                  </a:lnTo>
                  <a:lnTo>
                    <a:pt x="201168" y="272796"/>
                  </a:lnTo>
                  <a:lnTo>
                    <a:pt x="207391" y="275082"/>
                  </a:lnTo>
                  <a:lnTo>
                    <a:pt x="213487" y="275082"/>
                  </a:lnTo>
                  <a:lnTo>
                    <a:pt x="222745" y="273265"/>
                  </a:lnTo>
                  <a:lnTo>
                    <a:pt x="230759" y="268084"/>
                  </a:lnTo>
                  <a:lnTo>
                    <a:pt x="234823" y="262255"/>
                  </a:lnTo>
                  <a:lnTo>
                    <a:pt x="236372" y="260032"/>
                  </a:lnTo>
                  <a:lnTo>
                    <a:pt x="238506" y="249555"/>
                  </a:lnTo>
                  <a:close/>
                </a:path>
                <a:path w="427989" h="433070">
                  <a:moveTo>
                    <a:pt x="427482" y="242824"/>
                  </a:moveTo>
                  <a:lnTo>
                    <a:pt x="414401" y="242824"/>
                  </a:lnTo>
                  <a:lnTo>
                    <a:pt x="414401" y="255524"/>
                  </a:lnTo>
                  <a:lnTo>
                    <a:pt x="414401" y="268097"/>
                  </a:lnTo>
                  <a:lnTo>
                    <a:pt x="288417" y="268097"/>
                  </a:lnTo>
                  <a:lnTo>
                    <a:pt x="288417" y="255524"/>
                  </a:lnTo>
                  <a:lnTo>
                    <a:pt x="414401" y="255524"/>
                  </a:lnTo>
                  <a:lnTo>
                    <a:pt x="414401" y="242824"/>
                  </a:lnTo>
                  <a:lnTo>
                    <a:pt x="401955" y="242824"/>
                  </a:lnTo>
                  <a:lnTo>
                    <a:pt x="401955" y="196342"/>
                  </a:lnTo>
                  <a:lnTo>
                    <a:pt x="389509" y="177304"/>
                  </a:lnTo>
                  <a:lnTo>
                    <a:pt x="389509" y="204216"/>
                  </a:lnTo>
                  <a:lnTo>
                    <a:pt x="389509" y="242824"/>
                  </a:lnTo>
                  <a:lnTo>
                    <a:pt x="288417" y="242824"/>
                  </a:lnTo>
                  <a:lnTo>
                    <a:pt x="288417" y="204216"/>
                  </a:lnTo>
                  <a:lnTo>
                    <a:pt x="389509" y="204216"/>
                  </a:lnTo>
                  <a:lnTo>
                    <a:pt x="389509" y="177304"/>
                  </a:lnTo>
                  <a:lnTo>
                    <a:pt x="384302" y="169341"/>
                  </a:lnTo>
                  <a:lnTo>
                    <a:pt x="384302" y="191643"/>
                  </a:lnTo>
                  <a:lnTo>
                    <a:pt x="301498" y="191643"/>
                  </a:lnTo>
                  <a:lnTo>
                    <a:pt x="301498" y="178943"/>
                  </a:lnTo>
                  <a:lnTo>
                    <a:pt x="301498" y="166243"/>
                  </a:lnTo>
                  <a:lnTo>
                    <a:pt x="288417" y="166243"/>
                  </a:lnTo>
                  <a:lnTo>
                    <a:pt x="288417" y="178943"/>
                  </a:lnTo>
                  <a:lnTo>
                    <a:pt x="288417" y="191643"/>
                  </a:lnTo>
                  <a:lnTo>
                    <a:pt x="219710" y="191643"/>
                  </a:lnTo>
                  <a:lnTo>
                    <a:pt x="219710" y="204216"/>
                  </a:lnTo>
                  <a:lnTo>
                    <a:pt x="276479" y="204216"/>
                  </a:lnTo>
                  <a:lnTo>
                    <a:pt x="276479" y="420116"/>
                  </a:lnTo>
                  <a:lnTo>
                    <a:pt x="238506" y="420116"/>
                  </a:lnTo>
                  <a:lnTo>
                    <a:pt x="238506" y="318770"/>
                  </a:lnTo>
                  <a:lnTo>
                    <a:pt x="236689" y="307009"/>
                  </a:lnTo>
                  <a:lnTo>
                    <a:pt x="236054" y="306070"/>
                  </a:lnTo>
                  <a:lnTo>
                    <a:pt x="231013" y="298602"/>
                  </a:lnTo>
                  <a:lnTo>
                    <a:pt x="225933" y="295490"/>
                  </a:lnTo>
                  <a:lnTo>
                    <a:pt x="225933" y="310388"/>
                  </a:lnTo>
                  <a:lnTo>
                    <a:pt x="225933" y="420116"/>
                  </a:lnTo>
                  <a:lnTo>
                    <a:pt x="201041" y="420116"/>
                  </a:lnTo>
                  <a:lnTo>
                    <a:pt x="201041" y="310388"/>
                  </a:lnTo>
                  <a:lnTo>
                    <a:pt x="207264" y="306070"/>
                  </a:lnTo>
                  <a:lnTo>
                    <a:pt x="219710" y="306070"/>
                  </a:lnTo>
                  <a:lnTo>
                    <a:pt x="225933" y="310388"/>
                  </a:lnTo>
                  <a:lnTo>
                    <a:pt x="225933" y="295490"/>
                  </a:lnTo>
                  <a:lnTo>
                    <a:pt x="222745" y="293535"/>
                  </a:lnTo>
                  <a:lnTo>
                    <a:pt x="213233" y="291846"/>
                  </a:lnTo>
                  <a:lnTo>
                    <a:pt x="203746" y="293535"/>
                  </a:lnTo>
                  <a:lnTo>
                    <a:pt x="195605" y="298602"/>
                  </a:lnTo>
                  <a:lnTo>
                    <a:pt x="190080" y="307009"/>
                  </a:lnTo>
                  <a:lnTo>
                    <a:pt x="188468" y="318770"/>
                  </a:lnTo>
                  <a:lnTo>
                    <a:pt x="188468" y="420116"/>
                  </a:lnTo>
                  <a:lnTo>
                    <a:pt x="151003" y="420116"/>
                  </a:lnTo>
                  <a:lnTo>
                    <a:pt x="151003" y="268097"/>
                  </a:lnTo>
                  <a:lnTo>
                    <a:pt x="151003" y="255524"/>
                  </a:lnTo>
                  <a:lnTo>
                    <a:pt x="151003" y="204216"/>
                  </a:lnTo>
                  <a:lnTo>
                    <a:pt x="207264" y="204216"/>
                  </a:lnTo>
                  <a:lnTo>
                    <a:pt x="207264" y="191643"/>
                  </a:lnTo>
                  <a:lnTo>
                    <a:pt x="138557" y="191643"/>
                  </a:lnTo>
                  <a:lnTo>
                    <a:pt x="138557" y="178943"/>
                  </a:lnTo>
                  <a:lnTo>
                    <a:pt x="288417" y="178943"/>
                  </a:lnTo>
                  <a:lnTo>
                    <a:pt x="288417" y="166243"/>
                  </a:lnTo>
                  <a:lnTo>
                    <a:pt x="285877" y="166243"/>
                  </a:lnTo>
                  <a:lnTo>
                    <a:pt x="270764" y="143116"/>
                  </a:lnTo>
                  <a:lnTo>
                    <a:pt x="270764" y="166243"/>
                  </a:lnTo>
                  <a:lnTo>
                    <a:pt x="156210" y="166243"/>
                  </a:lnTo>
                  <a:lnTo>
                    <a:pt x="199783" y="99187"/>
                  </a:lnTo>
                  <a:lnTo>
                    <a:pt x="213487" y="78105"/>
                  </a:lnTo>
                  <a:lnTo>
                    <a:pt x="270764" y="166243"/>
                  </a:lnTo>
                  <a:lnTo>
                    <a:pt x="270764" y="143116"/>
                  </a:lnTo>
                  <a:lnTo>
                    <a:pt x="242062" y="99187"/>
                  </a:lnTo>
                  <a:lnTo>
                    <a:pt x="323850" y="99187"/>
                  </a:lnTo>
                  <a:lnTo>
                    <a:pt x="384302" y="191643"/>
                  </a:lnTo>
                  <a:lnTo>
                    <a:pt x="384302" y="169341"/>
                  </a:lnTo>
                  <a:lnTo>
                    <a:pt x="338455" y="99187"/>
                  </a:lnTo>
                  <a:lnTo>
                    <a:pt x="330581" y="87122"/>
                  </a:lnTo>
                  <a:lnTo>
                    <a:pt x="233807" y="87122"/>
                  </a:lnTo>
                  <a:lnTo>
                    <a:pt x="228079" y="78105"/>
                  </a:lnTo>
                  <a:lnTo>
                    <a:pt x="219710" y="64897"/>
                  </a:lnTo>
                  <a:lnTo>
                    <a:pt x="219710" y="37973"/>
                  </a:lnTo>
                  <a:lnTo>
                    <a:pt x="269748" y="37973"/>
                  </a:lnTo>
                  <a:lnTo>
                    <a:pt x="269748" y="25400"/>
                  </a:lnTo>
                  <a:lnTo>
                    <a:pt x="269748" y="12700"/>
                  </a:lnTo>
                  <a:lnTo>
                    <a:pt x="269748" y="0"/>
                  </a:lnTo>
                  <a:lnTo>
                    <a:pt x="257175" y="0"/>
                  </a:lnTo>
                  <a:lnTo>
                    <a:pt x="257175" y="12700"/>
                  </a:lnTo>
                  <a:lnTo>
                    <a:pt x="257175" y="25400"/>
                  </a:lnTo>
                  <a:lnTo>
                    <a:pt x="219710" y="25400"/>
                  </a:lnTo>
                  <a:lnTo>
                    <a:pt x="219710" y="12700"/>
                  </a:lnTo>
                  <a:lnTo>
                    <a:pt x="257175" y="12700"/>
                  </a:lnTo>
                  <a:lnTo>
                    <a:pt x="257175" y="0"/>
                  </a:lnTo>
                  <a:lnTo>
                    <a:pt x="207264" y="0"/>
                  </a:lnTo>
                  <a:lnTo>
                    <a:pt x="207264" y="64897"/>
                  </a:lnTo>
                  <a:lnTo>
                    <a:pt x="193167" y="86614"/>
                  </a:lnTo>
                  <a:lnTo>
                    <a:pt x="184785" y="86614"/>
                  </a:lnTo>
                  <a:lnTo>
                    <a:pt x="184785" y="99187"/>
                  </a:lnTo>
                  <a:lnTo>
                    <a:pt x="141097" y="166243"/>
                  </a:lnTo>
                  <a:lnTo>
                    <a:pt x="137922" y="166243"/>
                  </a:lnTo>
                  <a:lnTo>
                    <a:pt x="137922" y="204216"/>
                  </a:lnTo>
                  <a:lnTo>
                    <a:pt x="137922" y="242316"/>
                  </a:lnTo>
                  <a:lnTo>
                    <a:pt x="137922" y="255524"/>
                  </a:lnTo>
                  <a:lnTo>
                    <a:pt x="137922" y="268097"/>
                  </a:lnTo>
                  <a:lnTo>
                    <a:pt x="11938" y="268097"/>
                  </a:lnTo>
                  <a:lnTo>
                    <a:pt x="11938" y="255524"/>
                  </a:lnTo>
                  <a:lnTo>
                    <a:pt x="137922" y="255524"/>
                  </a:lnTo>
                  <a:lnTo>
                    <a:pt x="137922" y="242316"/>
                  </a:lnTo>
                  <a:lnTo>
                    <a:pt x="36957" y="242316"/>
                  </a:lnTo>
                  <a:lnTo>
                    <a:pt x="36957" y="204216"/>
                  </a:lnTo>
                  <a:lnTo>
                    <a:pt x="137922" y="204216"/>
                  </a:lnTo>
                  <a:lnTo>
                    <a:pt x="137922" y="166243"/>
                  </a:lnTo>
                  <a:lnTo>
                    <a:pt x="125984" y="166243"/>
                  </a:lnTo>
                  <a:lnTo>
                    <a:pt x="125984" y="191643"/>
                  </a:lnTo>
                  <a:lnTo>
                    <a:pt x="42672" y="191643"/>
                  </a:lnTo>
                  <a:lnTo>
                    <a:pt x="103124" y="99187"/>
                  </a:lnTo>
                  <a:lnTo>
                    <a:pt x="184785" y="99187"/>
                  </a:lnTo>
                  <a:lnTo>
                    <a:pt x="184785" y="86614"/>
                  </a:lnTo>
                  <a:lnTo>
                    <a:pt x="96901" y="86614"/>
                  </a:lnTo>
                  <a:lnTo>
                    <a:pt x="25019" y="196342"/>
                  </a:lnTo>
                  <a:lnTo>
                    <a:pt x="25019" y="242316"/>
                  </a:lnTo>
                  <a:lnTo>
                    <a:pt x="0" y="242316"/>
                  </a:lnTo>
                  <a:lnTo>
                    <a:pt x="0" y="280797"/>
                  </a:lnTo>
                  <a:lnTo>
                    <a:pt x="13589" y="280797"/>
                  </a:lnTo>
                  <a:lnTo>
                    <a:pt x="13589" y="407416"/>
                  </a:lnTo>
                  <a:lnTo>
                    <a:pt x="26035" y="407416"/>
                  </a:lnTo>
                  <a:lnTo>
                    <a:pt x="26035" y="280797"/>
                  </a:lnTo>
                  <a:lnTo>
                    <a:pt x="138557" y="280797"/>
                  </a:lnTo>
                  <a:lnTo>
                    <a:pt x="138557" y="420116"/>
                  </a:lnTo>
                  <a:lnTo>
                    <a:pt x="0" y="420116"/>
                  </a:lnTo>
                  <a:lnTo>
                    <a:pt x="0" y="432816"/>
                  </a:lnTo>
                  <a:lnTo>
                    <a:pt x="426974" y="432816"/>
                  </a:lnTo>
                  <a:lnTo>
                    <a:pt x="426974" y="420116"/>
                  </a:lnTo>
                  <a:lnTo>
                    <a:pt x="288417" y="420116"/>
                  </a:lnTo>
                  <a:lnTo>
                    <a:pt x="288417" y="280797"/>
                  </a:lnTo>
                  <a:lnTo>
                    <a:pt x="401447" y="280797"/>
                  </a:lnTo>
                  <a:lnTo>
                    <a:pt x="401447" y="407416"/>
                  </a:lnTo>
                  <a:lnTo>
                    <a:pt x="413893" y="407416"/>
                  </a:lnTo>
                  <a:lnTo>
                    <a:pt x="413893" y="280797"/>
                  </a:lnTo>
                  <a:lnTo>
                    <a:pt x="427482" y="280797"/>
                  </a:lnTo>
                  <a:lnTo>
                    <a:pt x="427482" y="268097"/>
                  </a:lnTo>
                  <a:lnTo>
                    <a:pt x="427482" y="255524"/>
                  </a:lnTo>
                  <a:lnTo>
                    <a:pt x="427482" y="242824"/>
                  </a:lnTo>
                  <a:close/>
                </a:path>
              </a:pathLst>
            </a:custGeom>
            <a:solidFill>
              <a:srgbClr val="000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5510" y="3027615"/>
            <a:ext cx="2390140" cy="926465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5"/>
              </a:spcBef>
            </a:pPr>
            <a:r>
              <a:rPr sz="1800" b="1" spc="-105" dirty="0">
                <a:solidFill>
                  <a:srgbClr val="00004D"/>
                </a:solidFill>
                <a:latin typeface="Tahoma"/>
                <a:cs typeface="Tahoma"/>
              </a:rPr>
              <a:t>ЗАРЕГИСТРИРУЙТЕСЬ</a:t>
            </a:r>
            <a:endParaRPr sz="1800">
              <a:latin typeface="Tahoma"/>
              <a:cs typeface="Tahoma"/>
            </a:endParaRPr>
          </a:p>
          <a:p>
            <a:pPr marL="417830" marR="5080" indent="982344">
              <a:lnSpc>
                <a:spcPct val="100000"/>
              </a:lnSpc>
              <a:spcBef>
                <a:spcPts val="580"/>
              </a:spcBef>
            </a:pPr>
            <a:r>
              <a:rPr sz="1400" dirty="0">
                <a:solidFill>
                  <a:srgbClr val="00004D"/>
                </a:solidFill>
                <a:latin typeface="Microsoft Sans Serif"/>
                <a:cs typeface="Microsoft Sans Serif"/>
              </a:rPr>
              <a:t>Платф</a:t>
            </a:r>
            <a:r>
              <a:rPr sz="1400" spc="5" dirty="0">
                <a:solidFill>
                  <a:srgbClr val="00004D"/>
                </a:solidFill>
                <a:latin typeface="Microsoft Sans Serif"/>
                <a:cs typeface="Microsoft Sans Serif"/>
              </a:rPr>
              <a:t>о</a:t>
            </a:r>
            <a:r>
              <a:rPr sz="1400" spc="-20" dirty="0">
                <a:solidFill>
                  <a:srgbClr val="00004D"/>
                </a:solidFill>
                <a:latin typeface="Microsoft Sans Serif"/>
                <a:cs typeface="Microsoft Sans Serif"/>
              </a:rPr>
              <a:t>рма  </a:t>
            </a:r>
            <a:r>
              <a:rPr sz="1400" spc="-5" dirty="0">
                <a:solidFill>
                  <a:srgbClr val="00004D"/>
                </a:solidFill>
                <a:latin typeface="Microsoft Sans Serif"/>
                <a:cs typeface="Microsoft Sans Serif"/>
              </a:rPr>
              <a:t>https://</a:t>
            </a:r>
            <a:r>
              <a:rPr sz="1400" spc="-15" dirty="0">
                <a:solidFill>
                  <a:srgbClr val="00004D"/>
                </a:solidFill>
                <a:latin typeface="Microsoft Sans Serif"/>
                <a:cs typeface="Microsoft Sans Serif"/>
              </a:rPr>
              <a:t>a</a:t>
            </a:r>
            <a:r>
              <a:rPr sz="1400" spc="-5" dirty="0">
                <a:solidFill>
                  <a:srgbClr val="00004D"/>
                </a:solidFill>
                <a:latin typeface="Microsoft Sans Serif"/>
                <a:cs typeface="Microsoft Sans Serif"/>
              </a:rPr>
              <a:t>fisha</a:t>
            </a:r>
            <a:r>
              <a:rPr sz="1400" spc="-15" dirty="0">
                <a:solidFill>
                  <a:srgbClr val="00004D"/>
                </a:solidFill>
                <a:latin typeface="Microsoft Sans Serif"/>
                <a:cs typeface="Microsoft Sans Serif"/>
              </a:rPr>
              <a:t>.</a:t>
            </a:r>
            <a:r>
              <a:rPr sz="1400" spc="-5" dirty="0">
                <a:solidFill>
                  <a:srgbClr val="00004D"/>
                </a:solidFill>
                <a:latin typeface="Microsoft Sans Serif"/>
                <a:cs typeface="Microsoft Sans Serif"/>
              </a:rPr>
              <a:t>dop</a:t>
            </a:r>
            <a:r>
              <a:rPr sz="1400" spc="-15" dirty="0">
                <a:solidFill>
                  <a:srgbClr val="00004D"/>
                </a:solidFill>
                <a:latin typeface="Microsoft Sans Serif"/>
                <a:cs typeface="Microsoft Sans Serif"/>
              </a:rPr>
              <a:t>.</a:t>
            </a:r>
            <a:r>
              <a:rPr sz="1400" spc="-5" dirty="0">
                <a:solidFill>
                  <a:srgbClr val="00004D"/>
                </a:solidFill>
                <a:latin typeface="Microsoft Sans Serif"/>
                <a:cs typeface="Microsoft Sans Serif"/>
              </a:rPr>
              <a:t>edu.</a:t>
            </a:r>
            <a:r>
              <a:rPr sz="1400" spc="-15" dirty="0">
                <a:solidFill>
                  <a:srgbClr val="00004D"/>
                </a:solidFill>
                <a:latin typeface="Microsoft Sans Serif"/>
                <a:cs typeface="Microsoft Sans Serif"/>
              </a:rPr>
              <a:t>r</a:t>
            </a:r>
            <a:r>
              <a:rPr sz="1400" spc="-5" dirty="0">
                <a:solidFill>
                  <a:srgbClr val="00004D"/>
                </a:solidFill>
                <a:latin typeface="Microsoft Sans Serif"/>
                <a:cs typeface="Microsoft Sans Serif"/>
              </a:rPr>
              <a:t>u</a:t>
            </a:r>
            <a:r>
              <a:rPr sz="1600" dirty="0">
                <a:solidFill>
                  <a:srgbClr val="00004D"/>
                </a:solidFill>
                <a:latin typeface="Microsoft Sans Serif"/>
                <a:cs typeface="Microsoft Sans Serif"/>
              </a:rPr>
              <a:t>/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05332" y="1348118"/>
            <a:ext cx="2335530" cy="957580"/>
          </a:xfrm>
          <a:prstGeom prst="rect">
            <a:avLst/>
          </a:prstGeom>
        </p:spPr>
        <p:txBody>
          <a:bodyPr vert="horz" wrap="square" lIns="0" tIns="142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25"/>
              </a:spcBef>
            </a:pPr>
            <a:r>
              <a:rPr sz="1800" b="1" spc="-114" dirty="0">
                <a:solidFill>
                  <a:srgbClr val="00004D"/>
                </a:solidFill>
                <a:latin typeface="Tahoma"/>
                <a:cs typeface="Tahoma"/>
              </a:rPr>
              <a:t>СОБЕРИТЕ</a:t>
            </a:r>
            <a:r>
              <a:rPr sz="1800" b="1" spc="-45" dirty="0">
                <a:solidFill>
                  <a:srgbClr val="00004D"/>
                </a:solidFill>
                <a:latin typeface="Tahoma"/>
                <a:cs typeface="Tahoma"/>
              </a:rPr>
              <a:t> </a:t>
            </a:r>
            <a:r>
              <a:rPr sz="1800" b="1" spc="-140" dirty="0">
                <a:solidFill>
                  <a:srgbClr val="00004D"/>
                </a:solidFill>
                <a:latin typeface="Tahoma"/>
                <a:cs typeface="Tahoma"/>
              </a:rPr>
              <a:t>КОМАН</a:t>
            </a:r>
            <a:r>
              <a:rPr sz="1800" b="1" spc="-135" dirty="0">
                <a:solidFill>
                  <a:srgbClr val="00004D"/>
                </a:solidFill>
                <a:latin typeface="Tahoma"/>
                <a:cs typeface="Tahoma"/>
              </a:rPr>
              <a:t>Д</a:t>
            </a:r>
            <a:r>
              <a:rPr sz="1800" b="1" spc="-110" dirty="0">
                <a:solidFill>
                  <a:srgbClr val="00004D"/>
                </a:solidFill>
                <a:latin typeface="Tahoma"/>
                <a:cs typeface="Tahoma"/>
              </a:rPr>
              <a:t>У</a:t>
            </a:r>
            <a:endParaRPr sz="1800">
              <a:latin typeface="Tahoma"/>
              <a:cs typeface="Tahoma"/>
            </a:endParaRPr>
          </a:p>
          <a:p>
            <a:pPr marL="323850" marR="5080" indent="252095">
              <a:lnSpc>
                <a:spcPct val="100000"/>
              </a:lnSpc>
              <a:spcBef>
                <a:spcPts val="790"/>
              </a:spcBef>
            </a:pPr>
            <a:r>
              <a:rPr sz="1400" spc="-15" dirty="0">
                <a:solidFill>
                  <a:srgbClr val="00004D"/>
                </a:solidFill>
                <a:latin typeface="Microsoft Sans Serif"/>
                <a:cs typeface="Microsoft Sans Serif"/>
              </a:rPr>
              <a:t>Пятёрка</a:t>
            </a:r>
            <a:r>
              <a:rPr sz="1400" spc="-70" dirty="0">
                <a:solidFill>
                  <a:srgbClr val="00004D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00004D"/>
                </a:solidFill>
                <a:latin typeface="Microsoft Sans Serif"/>
                <a:cs typeface="Microsoft Sans Serif"/>
              </a:rPr>
              <a:t>смельчаков, </a:t>
            </a:r>
            <a:r>
              <a:rPr sz="1400" spc="-355" dirty="0">
                <a:solidFill>
                  <a:srgbClr val="00004D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00004D"/>
                </a:solidFill>
                <a:latin typeface="Microsoft Sans Serif"/>
                <a:cs typeface="Microsoft Sans Serif"/>
              </a:rPr>
              <a:t>готовых</a:t>
            </a:r>
            <a:r>
              <a:rPr sz="1400" spc="-10" dirty="0">
                <a:solidFill>
                  <a:srgbClr val="00004D"/>
                </a:solidFill>
                <a:latin typeface="Microsoft Sans Serif"/>
                <a:cs typeface="Microsoft Sans Serif"/>
              </a:rPr>
              <a:t> проверить</a:t>
            </a:r>
            <a:r>
              <a:rPr sz="1400" spc="-5" dirty="0">
                <a:solidFill>
                  <a:srgbClr val="00004D"/>
                </a:solidFill>
                <a:latin typeface="Microsoft Sans Serif"/>
                <a:cs typeface="Microsoft Sans Serif"/>
              </a:rPr>
              <a:t> себя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sz="half" idx="3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590">
              <a:lnSpc>
                <a:spcPct val="100000"/>
              </a:lnSpc>
              <a:spcBef>
                <a:spcPts val="100"/>
              </a:spcBef>
            </a:pPr>
            <a:r>
              <a:rPr spc="-125" dirty="0"/>
              <a:t>ВСТУПАЙТЕ</a:t>
            </a:r>
            <a:r>
              <a:rPr spc="-45" dirty="0"/>
              <a:t> </a:t>
            </a:r>
            <a:r>
              <a:rPr spc="-75" dirty="0"/>
              <a:t>В</a:t>
            </a:r>
            <a:r>
              <a:rPr spc="-45" dirty="0"/>
              <a:t> </a:t>
            </a:r>
            <a:r>
              <a:rPr spc="-110" dirty="0"/>
              <a:t>ГРУ</a:t>
            </a:r>
            <a:r>
              <a:rPr spc="-125" dirty="0"/>
              <a:t>П</a:t>
            </a:r>
            <a:r>
              <a:rPr spc="-130" dirty="0"/>
              <a:t>ПУ</a:t>
            </a:r>
          </a:p>
          <a:p>
            <a:pPr marL="12700" marR="723900">
              <a:lnSpc>
                <a:spcPct val="100000"/>
              </a:lnSpc>
              <a:spcBef>
                <a:spcPts val="1010"/>
              </a:spcBef>
            </a:pPr>
            <a:r>
              <a:rPr sz="1300" b="0" dirty="0">
                <a:latin typeface="Microsoft Sans Serif"/>
                <a:cs typeface="Microsoft Sans Serif"/>
              </a:rPr>
              <a:t>Общение и </a:t>
            </a:r>
            <a:r>
              <a:rPr sz="1300" b="0" spc="-10" dirty="0">
                <a:latin typeface="Microsoft Sans Serif"/>
                <a:cs typeface="Microsoft Sans Serif"/>
              </a:rPr>
              <a:t>обучение </a:t>
            </a:r>
            <a:r>
              <a:rPr sz="1300" b="0" spc="-15" dirty="0">
                <a:latin typeface="Microsoft Sans Serif"/>
                <a:cs typeface="Microsoft Sans Serif"/>
              </a:rPr>
              <a:t>здесь </a:t>
            </a:r>
            <a:r>
              <a:rPr sz="1300" b="0" spc="-335" dirty="0">
                <a:latin typeface="Microsoft Sans Serif"/>
                <a:cs typeface="Microsoft Sans Serif"/>
              </a:rPr>
              <a:t> </a:t>
            </a:r>
            <a:r>
              <a:rPr sz="1300" b="0" dirty="0">
                <a:latin typeface="Microsoft Sans Serif"/>
                <a:cs typeface="Microsoft Sans Serif"/>
              </a:rPr>
              <a:t>https://vk.com/vbo2023</a:t>
            </a:r>
            <a:endParaRPr sz="1300">
              <a:latin typeface="Microsoft Sans Serif"/>
              <a:cs typeface="Microsoft Sans Serif"/>
            </a:endParaRPr>
          </a:p>
          <a:p>
            <a:pPr marL="12700" marR="227329">
              <a:lnSpc>
                <a:spcPct val="100000"/>
              </a:lnSpc>
              <a:spcBef>
                <a:spcPts val="960"/>
              </a:spcBef>
            </a:pPr>
            <a:r>
              <a:rPr sz="1200" b="0" dirty="0">
                <a:latin typeface="Microsoft Sans Serif"/>
                <a:cs typeface="Microsoft Sans Serif"/>
              </a:rPr>
              <a:t>А </a:t>
            </a:r>
            <a:r>
              <a:rPr sz="1200" b="0" spc="-5" dirty="0">
                <a:latin typeface="Microsoft Sans Serif"/>
                <a:cs typeface="Microsoft Sans Serif"/>
              </a:rPr>
              <a:t>еще</a:t>
            </a:r>
            <a:r>
              <a:rPr sz="1200" b="0" spc="-15" dirty="0">
                <a:latin typeface="Microsoft Sans Serif"/>
                <a:cs typeface="Microsoft Sans Serif"/>
              </a:rPr>
              <a:t> </a:t>
            </a:r>
            <a:r>
              <a:rPr sz="1200" b="0" spc="-5" dirty="0">
                <a:latin typeface="Microsoft Sans Serif"/>
                <a:cs typeface="Microsoft Sans Serif"/>
              </a:rPr>
              <a:t>дополнительные</a:t>
            </a:r>
            <a:r>
              <a:rPr sz="1200" b="0" spc="-10" dirty="0">
                <a:latin typeface="Microsoft Sans Serif"/>
                <a:cs typeface="Microsoft Sans Serif"/>
              </a:rPr>
              <a:t> </a:t>
            </a:r>
            <a:r>
              <a:rPr sz="1200" b="0" spc="-20" dirty="0">
                <a:latin typeface="Microsoft Sans Serif"/>
                <a:cs typeface="Microsoft Sans Serif"/>
              </a:rPr>
              <a:t>конкурсы,</a:t>
            </a:r>
            <a:r>
              <a:rPr sz="1200" b="0" dirty="0">
                <a:latin typeface="Microsoft Sans Serif"/>
                <a:cs typeface="Microsoft Sans Serif"/>
              </a:rPr>
              <a:t> </a:t>
            </a:r>
            <a:r>
              <a:rPr sz="1200" b="0" spc="-30" dirty="0">
                <a:latin typeface="Microsoft Sans Serif"/>
                <a:cs typeface="Microsoft Sans Serif"/>
              </a:rPr>
              <a:t>за </a:t>
            </a:r>
            <a:r>
              <a:rPr sz="1200" b="0" spc="-300" dirty="0">
                <a:latin typeface="Microsoft Sans Serif"/>
                <a:cs typeface="Microsoft Sans Serif"/>
              </a:rPr>
              <a:t> </a:t>
            </a:r>
            <a:r>
              <a:rPr sz="1200" b="0" spc="-5" dirty="0">
                <a:latin typeface="Microsoft Sans Serif"/>
                <a:cs typeface="Microsoft Sans Serif"/>
              </a:rPr>
              <a:t>победы</a:t>
            </a:r>
            <a:r>
              <a:rPr sz="1200" b="0" dirty="0">
                <a:latin typeface="Microsoft Sans Serif"/>
                <a:cs typeface="Microsoft Sans Serif"/>
              </a:rPr>
              <a:t> в</a:t>
            </a:r>
            <a:r>
              <a:rPr sz="1200" b="0" spc="15" dirty="0">
                <a:latin typeface="Microsoft Sans Serif"/>
                <a:cs typeface="Microsoft Sans Serif"/>
              </a:rPr>
              <a:t> </a:t>
            </a:r>
            <a:r>
              <a:rPr sz="1200" b="0" spc="-15" dirty="0">
                <a:latin typeface="Microsoft Sans Serif"/>
                <a:cs typeface="Microsoft Sans Serif"/>
              </a:rPr>
              <a:t>которых</a:t>
            </a:r>
            <a:r>
              <a:rPr sz="1200" b="0" spc="-5" dirty="0">
                <a:latin typeface="Microsoft Sans Serif"/>
                <a:cs typeface="Microsoft Sans Serif"/>
              </a:rPr>
              <a:t> вас</a:t>
            </a:r>
            <a:r>
              <a:rPr sz="1200" b="0" spc="5" dirty="0">
                <a:latin typeface="Microsoft Sans Serif"/>
                <a:cs typeface="Microsoft Sans Serif"/>
              </a:rPr>
              <a:t> </a:t>
            </a:r>
            <a:r>
              <a:rPr sz="1200" b="0" spc="-15" dirty="0">
                <a:latin typeface="Microsoft Sans Serif"/>
                <a:cs typeface="Microsoft Sans Serif"/>
              </a:rPr>
              <a:t>ждёт</a:t>
            </a:r>
            <a:endParaRPr sz="12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200" b="0" spc="-15" dirty="0">
                <a:latin typeface="Microsoft Sans Serif"/>
                <a:cs typeface="Microsoft Sans Serif"/>
              </a:rPr>
              <a:t>классный</a:t>
            </a:r>
            <a:r>
              <a:rPr sz="1200" b="0" dirty="0">
                <a:latin typeface="Microsoft Sans Serif"/>
                <a:cs typeface="Microsoft Sans Serif"/>
              </a:rPr>
              <a:t> </a:t>
            </a:r>
            <a:r>
              <a:rPr sz="1200" b="0" spc="-15" dirty="0">
                <a:latin typeface="Microsoft Sans Serif"/>
                <a:cs typeface="Microsoft Sans Serif"/>
              </a:rPr>
              <a:t>мерч!</a:t>
            </a:r>
            <a:endParaRPr sz="12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00">
              <a:latin typeface="Microsoft Sans Serif"/>
              <a:cs typeface="Microsoft Sans Serif"/>
            </a:endParaRPr>
          </a:p>
          <a:p>
            <a:pPr marL="21590">
              <a:lnSpc>
                <a:spcPct val="100000"/>
              </a:lnSpc>
            </a:pPr>
            <a:r>
              <a:rPr spc="-100" dirty="0"/>
              <a:t>ДЕЛИТЕСЬ</a:t>
            </a:r>
            <a:r>
              <a:rPr spc="-50" dirty="0"/>
              <a:t> </a:t>
            </a:r>
            <a:r>
              <a:rPr spc="-170" dirty="0"/>
              <a:t>НОВОСТЯМИ</a:t>
            </a:r>
          </a:p>
          <a:p>
            <a:pPr marL="12700" marR="5080">
              <a:lnSpc>
                <a:spcPct val="100000"/>
              </a:lnSpc>
              <a:spcBef>
                <a:spcPts val="805"/>
              </a:spcBef>
            </a:pPr>
            <a:r>
              <a:rPr sz="1300" b="0" spc="-5" dirty="0">
                <a:solidFill>
                  <a:srgbClr val="000000"/>
                </a:solidFill>
                <a:latin typeface="Microsoft Sans Serif"/>
                <a:cs typeface="Microsoft Sans Serif"/>
              </a:rPr>
              <a:t>По</a:t>
            </a:r>
            <a:r>
              <a:rPr sz="1300" b="0" spc="15" dirty="0">
                <a:solidFill>
                  <a:srgbClr val="000000"/>
                </a:solidFill>
                <a:latin typeface="Microsoft Sans Serif"/>
                <a:cs typeface="Microsoft Sans Serif"/>
              </a:rPr>
              <a:t> </a:t>
            </a:r>
            <a:r>
              <a:rPr sz="1300" b="0" spc="-10" dirty="0">
                <a:solidFill>
                  <a:srgbClr val="000000"/>
                </a:solidFill>
                <a:latin typeface="Microsoft Sans Serif"/>
                <a:cs typeface="Microsoft Sans Serif"/>
              </a:rPr>
              <a:t>хештегу</a:t>
            </a:r>
            <a:r>
              <a:rPr sz="1300" b="0" spc="5" dirty="0">
                <a:solidFill>
                  <a:srgbClr val="000000"/>
                </a:solidFill>
                <a:latin typeface="Microsoft Sans Serif"/>
                <a:cs typeface="Microsoft Sans Serif"/>
              </a:rPr>
              <a:t> </a:t>
            </a:r>
            <a:r>
              <a:rPr sz="1300" b="0" spc="-5" dirty="0">
                <a:solidFill>
                  <a:srgbClr val="000000"/>
                </a:solidFill>
                <a:latin typeface="Microsoft Sans Serif"/>
                <a:cs typeface="Microsoft Sans Serif"/>
              </a:rPr>
              <a:t>#большаяолимпиада</a:t>
            </a:r>
            <a:r>
              <a:rPr sz="1300" b="0" dirty="0">
                <a:solidFill>
                  <a:srgbClr val="000000"/>
                </a:solidFill>
                <a:latin typeface="Microsoft Sans Serif"/>
                <a:cs typeface="Microsoft Sans Serif"/>
              </a:rPr>
              <a:t> </a:t>
            </a:r>
            <a:r>
              <a:rPr sz="1300" b="0" spc="-15" dirty="0">
                <a:solidFill>
                  <a:srgbClr val="000000"/>
                </a:solidFill>
                <a:latin typeface="Microsoft Sans Serif"/>
                <a:cs typeface="Microsoft Sans Serif"/>
              </a:rPr>
              <a:t>мы </a:t>
            </a:r>
            <a:r>
              <a:rPr sz="1300" b="0" spc="-330" dirty="0">
                <a:solidFill>
                  <a:srgbClr val="000000"/>
                </a:solidFill>
                <a:latin typeface="Microsoft Sans Serif"/>
                <a:cs typeface="Microsoft Sans Serif"/>
              </a:rPr>
              <a:t> </a:t>
            </a:r>
            <a:r>
              <a:rPr sz="1300" b="0" spc="-10" dirty="0">
                <a:solidFill>
                  <a:srgbClr val="000000"/>
                </a:solidFill>
                <a:latin typeface="Microsoft Sans Serif"/>
                <a:cs typeface="Microsoft Sans Serif"/>
              </a:rPr>
              <a:t>найдем</a:t>
            </a:r>
            <a:r>
              <a:rPr sz="1300" b="0" spc="10" dirty="0">
                <a:solidFill>
                  <a:srgbClr val="000000"/>
                </a:solidFill>
                <a:latin typeface="Microsoft Sans Serif"/>
                <a:cs typeface="Microsoft Sans Serif"/>
              </a:rPr>
              <a:t> </a:t>
            </a:r>
            <a:r>
              <a:rPr sz="1300" b="0" spc="-5" dirty="0">
                <a:solidFill>
                  <a:srgbClr val="000000"/>
                </a:solidFill>
                <a:latin typeface="Microsoft Sans Serif"/>
                <a:cs typeface="Microsoft Sans Serif"/>
              </a:rPr>
              <a:t>посты,</a:t>
            </a:r>
            <a:r>
              <a:rPr sz="1300" b="0" spc="5" dirty="0">
                <a:solidFill>
                  <a:srgbClr val="000000"/>
                </a:solidFill>
                <a:latin typeface="Microsoft Sans Serif"/>
                <a:cs typeface="Microsoft Sans Serif"/>
              </a:rPr>
              <a:t> </a:t>
            </a:r>
            <a:r>
              <a:rPr sz="1300" b="0" spc="-55" dirty="0">
                <a:solidFill>
                  <a:srgbClr val="000000"/>
                </a:solidFill>
                <a:latin typeface="Microsoft Sans Serif"/>
                <a:cs typeface="Microsoft Sans Serif"/>
              </a:rPr>
              <a:t>как</a:t>
            </a:r>
            <a:r>
              <a:rPr sz="1300" b="0" spc="25" dirty="0">
                <a:solidFill>
                  <a:srgbClr val="000000"/>
                </a:solidFill>
                <a:latin typeface="Microsoft Sans Serif"/>
                <a:cs typeface="Microsoft Sans Serif"/>
              </a:rPr>
              <a:t> </a:t>
            </a:r>
            <a:r>
              <a:rPr sz="1300" b="0" dirty="0">
                <a:solidFill>
                  <a:srgbClr val="000000"/>
                </a:solidFill>
                <a:latin typeface="Microsoft Sans Serif"/>
                <a:cs typeface="Microsoft Sans Serif"/>
              </a:rPr>
              <a:t>вы</a:t>
            </a:r>
            <a:r>
              <a:rPr sz="1300" b="0" spc="10" dirty="0">
                <a:solidFill>
                  <a:srgbClr val="000000"/>
                </a:solidFill>
                <a:latin typeface="Microsoft Sans Serif"/>
                <a:cs typeface="Microsoft Sans Serif"/>
              </a:rPr>
              <a:t> </a:t>
            </a:r>
            <a:r>
              <a:rPr sz="1300" b="0" spc="-10" dirty="0">
                <a:solidFill>
                  <a:srgbClr val="000000"/>
                </a:solidFill>
                <a:latin typeface="Microsoft Sans Serif"/>
                <a:cs typeface="Microsoft Sans Serif"/>
              </a:rPr>
              <a:t>готовитесь.</a:t>
            </a:r>
            <a:endParaRPr sz="1300">
              <a:latin typeface="Microsoft Sans Serif"/>
              <a:cs typeface="Microsoft Sans Serif"/>
            </a:endParaRPr>
          </a:p>
          <a:p>
            <a:pPr marL="12700">
              <a:lnSpc>
                <a:spcPts val="1440"/>
              </a:lnSpc>
            </a:pPr>
            <a:r>
              <a:rPr sz="1200" b="0" spc="-5" dirty="0">
                <a:solidFill>
                  <a:srgbClr val="000000"/>
                </a:solidFill>
                <a:latin typeface="Microsoft Sans Serif"/>
                <a:cs typeface="Microsoft Sans Serif"/>
              </a:rPr>
              <a:t>Поставим</a:t>
            </a:r>
            <a:r>
              <a:rPr sz="1200" b="0" spc="10" dirty="0">
                <a:solidFill>
                  <a:srgbClr val="000000"/>
                </a:solidFill>
                <a:latin typeface="Microsoft Sans Serif"/>
                <a:cs typeface="Microsoft Sans Serif"/>
              </a:rPr>
              <a:t> </a:t>
            </a:r>
            <a:r>
              <a:rPr sz="1200" b="0" spc="-15" dirty="0">
                <a:solidFill>
                  <a:srgbClr val="000000"/>
                </a:solidFill>
                <a:latin typeface="Microsoft Sans Serif"/>
                <a:cs typeface="Microsoft Sans Serif"/>
              </a:rPr>
              <a:t>лайки,</a:t>
            </a:r>
            <a:r>
              <a:rPr sz="1200" b="0" spc="10" dirty="0">
                <a:solidFill>
                  <a:srgbClr val="000000"/>
                </a:solidFill>
                <a:latin typeface="Microsoft Sans Serif"/>
                <a:cs typeface="Microsoft Sans Serif"/>
              </a:rPr>
              <a:t> </a:t>
            </a:r>
            <a:r>
              <a:rPr sz="1200" b="0" dirty="0">
                <a:solidFill>
                  <a:srgbClr val="000000"/>
                </a:solidFill>
                <a:latin typeface="Microsoft Sans Serif"/>
                <a:cs typeface="Microsoft Sans Serif"/>
              </a:rPr>
              <a:t>а</a:t>
            </a:r>
            <a:r>
              <a:rPr sz="1200" b="0" spc="15" dirty="0">
                <a:solidFill>
                  <a:srgbClr val="000000"/>
                </a:solidFill>
                <a:latin typeface="Microsoft Sans Serif"/>
                <a:cs typeface="Microsoft Sans Serif"/>
              </a:rPr>
              <a:t> </a:t>
            </a:r>
            <a:r>
              <a:rPr sz="1200" b="0" spc="-20" dirty="0">
                <a:solidFill>
                  <a:srgbClr val="000000"/>
                </a:solidFill>
                <a:latin typeface="Microsoft Sans Serif"/>
                <a:cs typeface="Microsoft Sans Serif"/>
              </a:rPr>
              <a:t>может</a:t>
            </a:r>
            <a:r>
              <a:rPr sz="1200" b="0" spc="-5" dirty="0">
                <a:solidFill>
                  <a:srgbClr val="000000"/>
                </a:solidFill>
                <a:latin typeface="Microsoft Sans Serif"/>
                <a:cs typeface="Microsoft Sans Serif"/>
              </a:rPr>
              <a:t> </a:t>
            </a:r>
            <a:r>
              <a:rPr sz="1200" b="0" spc="-15" dirty="0">
                <a:solidFill>
                  <a:srgbClr val="000000"/>
                </a:solidFill>
                <a:latin typeface="Microsoft Sans Serif"/>
                <a:cs typeface="Microsoft Sans Serif"/>
              </a:rPr>
              <a:t>репостнем</a:t>
            </a:r>
            <a:r>
              <a:rPr sz="1200" b="0" dirty="0">
                <a:solidFill>
                  <a:srgbClr val="000000"/>
                </a:solidFill>
                <a:latin typeface="Microsoft Sans Serif"/>
                <a:cs typeface="Microsoft Sans Serif"/>
              </a:rPr>
              <a:t> </a:t>
            </a:r>
            <a:r>
              <a:rPr sz="1200" b="0" dirty="0">
                <a:solidFill>
                  <a:srgbClr val="000000"/>
                </a:solidFill>
                <a:latin typeface="Wingdings"/>
                <a:cs typeface="Wingdings"/>
              </a:rPr>
              <a:t></a:t>
            </a:r>
            <a:endParaRPr sz="1200">
              <a:latin typeface="Wingdings"/>
              <a:cs typeface="Wingdings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457954" y="607313"/>
            <a:ext cx="317144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100"/>
              </a:spcBef>
            </a:pPr>
            <a:r>
              <a:rPr dirty="0"/>
              <a:t>ВАШИ</a:t>
            </a:r>
            <a:r>
              <a:rPr spc="200" dirty="0"/>
              <a:t> </a:t>
            </a:r>
            <a:r>
              <a:rPr spc="5" dirty="0"/>
              <a:t>ШАГИ: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FFE49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14477" y="2122170"/>
            <a:ext cx="1596262" cy="2883382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6758178" y="4674870"/>
            <a:ext cx="1832610" cy="245745"/>
          </a:xfrm>
          <a:custGeom>
            <a:avLst/>
            <a:gdLst/>
            <a:ahLst/>
            <a:cxnLst/>
            <a:rect l="l" t="t" r="r" b="b"/>
            <a:pathLst>
              <a:path w="1832609" h="245745">
                <a:moveTo>
                  <a:pt x="1308100" y="0"/>
                </a:moveTo>
                <a:lnTo>
                  <a:pt x="1305052" y="0"/>
                </a:lnTo>
                <a:lnTo>
                  <a:pt x="1302130" y="0"/>
                </a:lnTo>
                <a:lnTo>
                  <a:pt x="1298575" y="825"/>
                </a:lnTo>
                <a:lnTo>
                  <a:pt x="1294892" y="2463"/>
                </a:lnTo>
                <a:lnTo>
                  <a:pt x="1044955" y="215087"/>
                </a:lnTo>
                <a:lnTo>
                  <a:pt x="798322" y="2463"/>
                </a:lnTo>
                <a:lnTo>
                  <a:pt x="795020" y="825"/>
                </a:lnTo>
                <a:lnTo>
                  <a:pt x="791464" y="0"/>
                </a:lnTo>
                <a:lnTo>
                  <a:pt x="785368" y="0"/>
                </a:lnTo>
                <a:lnTo>
                  <a:pt x="782701" y="825"/>
                </a:lnTo>
                <a:lnTo>
                  <a:pt x="781050" y="2463"/>
                </a:lnTo>
                <a:lnTo>
                  <a:pt x="531114" y="215087"/>
                </a:lnTo>
                <a:lnTo>
                  <a:pt x="281177" y="2463"/>
                </a:lnTo>
                <a:lnTo>
                  <a:pt x="279526" y="825"/>
                </a:lnTo>
                <a:lnTo>
                  <a:pt x="276860" y="0"/>
                </a:lnTo>
                <a:lnTo>
                  <a:pt x="270637" y="0"/>
                </a:lnTo>
                <a:lnTo>
                  <a:pt x="267207" y="825"/>
                </a:lnTo>
                <a:lnTo>
                  <a:pt x="263905" y="2463"/>
                </a:lnTo>
                <a:lnTo>
                  <a:pt x="7366" y="221653"/>
                </a:lnTo>
                <a:lnTo>
                  <a:pt x="0" y="225767"/>
                </a:lnTo>
                <a:lnTo>
                  <a:pt x="0" y="235661"/>
                </a:lnTo>
                <a:lnTo>
                  <a:pt x="7366" y="238950"/>
                </a:lnTo>
                <a:lnTo>
                  <a:pt x="9271" y="243230"/>
                </a:lnTo>
                <a:lnTo>
                  <a:pt x="12192" y="245033"/>
                </a:lnTo>
                <a:lnTo>
                  <a:pt x="18288" y="245033"/>
                </a:lnTo>
                <a:lnTo>
                  <a:pt x="21081" y="244017"/>
                </a:lnTo>
                <a:lnTo>
                  <a:pt x="23875" y="242277"/>
                </a:lnTo>
                <a:lnTo>
                  <a:pt x="274574" y="32981"/>
                </a:lnTo>
                <a:lnTo>
                  <a:pt x="521207" y="242277"/>
                </a:lnTo>
                <a:lnTo>
                  <a:pt x="524510" y="244309"/>
                </a:lnTo>
                <a:lnTo>
                  <a:pt x="527812" y="245363"/>
                </a:lnTo>
                <a:lnTo>
                  <a:pt x="534543" y="245363"/>
                </a:lnTo>
                <a:lnTo>
                  <a:pt x="538099" y="244309"/>
                </a:lnTo>
                <a:lnTo>
                  <a:pt x="541781" y="242277"/>
                </a:lnTo>
                <a:lnTo>
                  <a:pt x="788416" y="32981"/>
                </a:lnTo>
                <a:lnTo>
                  <a:pt x="1038351" y="242277"/>
                </a:lnTo>
                <a:lnTo>
                  <a:pt x="1040002" y="244309"/>
                </a:lnTo>
                <a:lnTo>
                  <a:pt x="1043304" y="245363"/>
                </a:lnTo>
                <a:lnTo>
                  <a:pt x="1050163" y="245363"/>
                </a:lnTo>
                <a:lnTo>
                  <a:pt x="1053592" y="244309"/>
                </a:lnTo>
                <a:lnTo>
                  <a:pt x="1055624" y="242277"/>
                </a:lnTo>
                <a:lnTo>
                  <a:pt x="1305560" y="32981"/>
                </a:lnTo>
                <a:lnTo>
                  <a:pt x="1552194" y="242277"/>
                </a:lnTo>
                <a:lnTo>
                  <a:pt x="1555496" y="244309"/>
                </a:lnTo>
                <a:lnTo>
                  <a:pt x="1558798" y="245363"/>
                </a:lnTo>
                <a:lnTo>
                  <a:pt x="1564767" y="245363"/>
                </a:lnTo>
                <a:lnTo>
                  <a:pt x="1567433" y="244309"/>
                </a:lnTo>
                <a:lnTo>
                  <a:pt x="1569466" y="242277"/>
                </a:lnTo>
                <a:lnTo>
                  <a:pt x="1829307" y="23075"/>
                </a:lnTo>
                <a:lnTo>
                  <a:pt x="1832610" y="19786"/>
                </a:lnTo>
                <a:lnTo>
                  <a:pt x="1832610" y="9067"/>
                </a:lnTo>
                <a:lnTo>
                  <a:pt x="1829307" y="5791"/>
                </a:lnTo>
                <a:lnTo>
                  <a:pt x="1827402" y="1904"/>
                </a:lnTo>
                <a:lnTo>
                  <a:pt x="1823212" y="330"/>
                </a:lnTo>
                <a:lnTo>
                  <a:pt x="1815338" y="330"/>
                </a:lnTo>
                <a:lnTo>
                  <a:pt x="1811781" y="1117"/>
                </a:lnTo>
                <a:lnTo>
                  <a:pt x="1808733" y="2463"/>
                </a:lnTo>
                <a:lnTo>
                  <a:pt x="1562100" y="215087"/>
                </a:lnTo>
                <a:lnTo>
                  <a:pt x="1312164" y="2463"/>
                </a:lnTo>
                <a:lnTo>
                  <a:pt x="1310513" y="825"/>
                </a:lnTo>
                <a:lnTo>
                  <a:pt x="1308100" y="0"/>
                </a:lnTo>
                <a:close/>
              </a:path>
            </a:pathLst>
          </a:custGeom>
          <a:solidFill>
            <a:srgbClr val="000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4361688" y="448055"/>
            <a:ext cx="4787265" cy="2639695"/>
            <a:chOff x="4361688" y="448055"/>
            <a:chExt cx="4787265" cy="2639695"/>
          </a:xfrm>
        </p:grpSpPr>
        <p:sp>
          <p:nvSpPr>
            <p:cNvPr id="6" name="object 6"/>
            <p:cNvSpPr/>
            <p:nvPr/>
          </p:nvSpPr>
          <p:spPr>
            <a:xfrm>
              <a:off x="8449055" y="557275"/>
              <a:ext cx="695325" cy="2525395"/>
            </a:xfrm>
            <a:custGeom>
              <a:avLst/>
              <a:gdLst/>
              <a:ahLst/>
              <a:cxnLst/>
              <a:rect l="l" t="t" r="r" b="b"/>
              <a:pathLst>
                <a:path w="695325" h="2525395">
                  <a:moveTo>
                    <a:pt x="6730" y="0"/>
                  </a:moveTo>
                  <a:lnTo>
                    <a:pt x="0" y="16510"/>
                  </a:lnTo>
                  <a:lnTo>
                    <a:pt x="41629" y="34114"/>
                  </a:lnTo>
                  <a:lnTo>
                    <a:pt x="82398" y="53260"/>
                  </a:lnTo>
                  <a:lnTo>
                    <a:pt x="122284" y="73912"/>
                  </a:lnTo>
                  <a:lnTo>
                    <a:pt x="161265" y="96034"/>
                  </a:lnTo>
                  <a:lnTo>
                    <a:pt x="199318" y="119590"/>
                  </a:lnTo>
                  <a:lnTo>
                    <a:pt x="236422" y="144543"/>
                  </a:lnTo>
                  <a:lnTo>
                    <a:pt x="272553" y="170857"/>
                  </a:lnTo>
                  <a:lnTo>
                    <a:pt x="307691" y="198495"/>
                  </a:lnTo>
                  <a:lnTo>
                    <a:pt x="341813" y="227423"/>
                  </a:lnTo>
                  <a:lnTo>
                    <a:pt x="374896" y="257603"/>
                  </a:lnTo>
                  <a:lnTo>
                    <a:pt x="406918" y="289000"/>
                  </a:lnTo>
                  <a:lnTo>
                    <a:pt x="437858" y="321576"/>
                  </a:lnTo>
                  <a:lnTo>
                    <a:pt x="467692" y="355297"/>
                  </a:lnTo>
                  <a:lnTo>
                    <a:pt x="496400" y="390125"/>
                  </a:lnTo>
                  <a:lnTo>
                    <a:pt x="523958" y="426025"/>
                  </a:lnTo>
                  <a:lnTo>
                    <a:pt x="550344" y="462960"/>
                  </a:lnTo>
                  <a:lnTo>
                    <a:pt x="575537" y="500895"/>
                  </a:lnTo>
                  <a:lnTo>
                    <a:pt x="599514" y="539792"/>
                  </a:lnTo>
                  <a:lnTo>
                    <a:pt x="622252" y="579616"/>
                  </a:lnTo>
                  <a:lnTo>
                    <a:pt x="643731" y="620331"/>
                  </a:lnTo>
                  <a:lnTo>
                    <a:pt x="663926" y="661900"/>
                  </a:lnTo>
                  <a:lnTo>
                    <a:pt x="682817" y="704288"/>
                  </a:lnTo>
                  <a:lnTo>
                    <a:pt x="694944" y="734091"/>
                  </a:lnTo>
                  <a:lnTo>
                    <a:pt x="694944" y="692999"/>
                  </a:lnTo>
                  <a:lnTo>
                    <a:pt x="677045" y="652757"/>
                  </a:lnTo>
                  <a:lnTo>
                    <a:pt x="656621" y="610631"/>
                  </a:lnTo>
                  <a:lnTo>
                    <a:pt x="634904" y="569374"/>
                  </a:lnTo>
                  <a:lnTo>
                    <a:pt x="611916" y="529021"/>
                  </a:lnTo>
                  <a:lnTo>
                    <a:pt x="587679" y="489611"/>
                  </a:lnTo>
                  <a:lnTo>
                    <a:pt x="562216" y="451181"/>
                  </a:lnTo>
                  <a:lnTo>
                    <a:pt x="535551" y="413768"/>
                  </a:lnTo>
                  <a:lnTo>
                    <a:pt x="507706" y="377409"/>
                  </a:lnTo>
                  <a:lnTo>
                    <a:pt x="478703" y="342142"/>
                  </a:lnTo>
                  <a:lnTo>
                    <a:pt x="448566" y="308005"/>
                  </a:lnTo>
                  <a:lnTo>
                    <a:pt x="417318" y="275034"/>
                  </a:lnTo>
                  <a:lnTo>
                    <a:pt x="384980" y="243266"/>
                  </a:lnTo>
                  <a:lnTo>
                    <a:pt x="351577" y="212739"/>
                  </a:lnTo>
                  <a:lnTo>
                    <a:pt x="317130" y="183491"/>
                  </a:lnTo>
                  <a:lnTo>
                    <a:pt x="281662" y="155558"/>
                  </a:lnTo>
                  <a:lnTo>
                    <a:pt x="245197" y="128979"/>
                  </a:lnTo>
                  <a:lnTo>
                    <a:pt x="207757" y="103789"/>
                  </a:lnTo>
                  <a:lnTo>
                    <a:pt x="169365" y="80027"/>
                  </a:lnTo>
                  <a:lnTo>
                    <a:pt x="130043" y="57730"/>
                  </a:lnTo>
                  <a:lnTo>
                    <a:pt x="89815" y="36934"/>
                  </a:lnTo>
                  <a:lnTo>
                    <a:pt x="48703" y="17679"/>
                  </a:lnTo>
                  <a:lnTo>
                    <a:pt x="6730" y="0"/>
                  </a:lnTo>
                  <a:close/>
                </a:path>
                <a:path w="695325" h="2525395">
                  <a:moveTo>
                    <a:pt x="694944" y="1848794"/>
                  </a:moveTo>
                  <a:lnTo>
                    <a:pt x="665965" y="1919457"/>
                  </a:lnTo>
                  <a:lnTo>
                    <a:pt x="645096" y="1964595"/>
                  </a:lnTo>
                  <a:lnTo>
                    <a:pt x="622903" y="2008756"/>
                  </a:lnTo>
                  <a:lnTo>
                    <a:pt x="599420" y="2051915"/>
                  </a:lnTo>
                  <a:lnTo>
                    <a:pt x="574679" y="2094049"/>
                  </a:lnTo>
                  <a:lnTo>
                    <a:pt x="548714" y="2135134"/>
                  </a:lnTo>
                  <a:lnTo>
                    <a:pt x="521559" y="2175146"/>
                  </a:lnTo>
                  <a:lnTo>
                    <a:pt x="493247" y="2214062"/>
                  </a:lnTo>
                  <a:lnTo>
                    <a:pt x="463812" y="2251857"/>
                  </a:lnTo>
                  <a:lnTo>
                    <a:pt x="433287" y="2288509"/>
                  </a:lnTo>
                  <a:lnTo>
                    <a:pt x="401705" y="2323992"/>
                  </a:lnTo>
                  <a:lnTo>
                    <a:pt x="369099" y="2358285"/>
                  </a:lnTo>
                  <a:lnTo>
                    <a:pt x="335504" y="2391362"/>
                  </a:lnTo>
                  <a:lnTo>
                    <a:pt x="300953" y="2423200"/>
                  </a:lnTo>
                  <a:lnTo>
                    <a:pt x="265479" y="2453775"/>
                  </a:lnTo>
                  <a:lnTo>
                    <a:pt x="229116" y="2483064"/>
                  </a:lnTo>
                  <a:lnTo>
                    <a:pt x="191897" y="2511044"/>
                  </a:lnTo>
                  <a:lnTo>
                    <a:pt x="201549" y="2525268"/>
                  </a:lnTo>
                  <a:lnTo>
                    <a:pt x="238670" y="2497246"/>
                  </a:lnTo>
                  <a:lnTo>
                    <a:pt x="275000" y="2467834"/>
                  </a:lnTo>
                  <a:lnTo>
                    <a:pt x="310502" y="2437060"/>
                  </a:lnTo>
                  <a:lnTo>
                    <a:pt x="345135" y="2404953"/>
                  </a:lnTo>
                  <a:lnTo>
                    <a:pt x="378861" y="2371543"/>
                  </a:lnTo>
                  <a:lnTo>
                    <a:pt x="411643" y="2336859"/>
                  </a:lnTo>
                  <a:lnTo>
                    <a:pt x="443440" y="2300930"/>
                  </a:lnTo>
                  <a:lnTo>
                    <a:pt x="474214" y="2263786"/>
                  </a:lnTo>
                  <a:lnTo>
                    <a:pt x="503926" y="2225455"/>
                  </a:lnTo>
                  <a:lnTo>
                    <a:pt x="532538" y="2185967"/>
                  </a:lnTo>
                  <a:lnTo>
                    <a:pt x="560012" y="2145352"/>
                  </a:lnTo>
                  <a:lnTo>
                    <a:pt x="586307" y="2103638"/>
                  </a:lnTo>
                  <a:lnTo>
                    <a:pt x="611387" y="2060854"/>
                  </a:lnTo>
                  <a:lnTo>
                    <a:pt x="635211" y="2017031"/>
                  </a:lnTo>
                  <a:lnTo>
                    <a:pt x="657741" y="1972196"/>
                  </a:lnTo>
                  <a:lnTo>
                    <a:pt x="678939" y="1926380"/>
                  </a:lnTo>
                  <a:lnTo>
                    <a:pt x="694944" y="1888629"/>
                  </a:lnTo>
                  <a:lnTo>
                    <a:pt x="694944" y="1848794"/>
                  </a:lnTo>
                  <a:close/>
                </a:path>
              </a:pathLst>
            </a:custGeom>
            <a:solidFill>
              <a:srgbClr val="000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449055" y="557275"/>
              <a:ext cx="695325" cy="2525395"/>
            </a:xfrm>
            <a:custGeom>
              <a:avLst/>
              <a:gdLst/>
              <a:ahLst/>
              <a:cxnLst/>
              <a:rect l="l" t="t" r="r" b="b"/>
              <a:pathLst>
                <a:path w="695325" h="2525395">
                  <a:moveTo>
                    <a:pt x="6730" y="0"/>
                  </a:moveTo>
                  <a:lnTo>
                    <a:pt x="0" y="16510"/>
                  </a:lnTo>
                  <a:lnTo>
                    <a:pt x="41629" y="34114"/>
                  </a:lnTo>
                  <a:lnTo>
                    <a:pt x="82398" y="53260"/>
                  </a:lnTo>
                  <a:lnTo>
                    <a:pt x="122284" y="73912"/>
                  </a:lnTo>
                  <a:lnTo>
                    <a:pt x="161265" y="96034"/>
                  </a:lnTo>
                  <a:lnTo>
                    <a:pt x="199318" y="119590"/>
                  </a:lnTo>
                  <a:lnTo>
                    <a:pt x="236422" y="144543"/>
                  </a:lnTo>
                  <a:lnTo>
                    <a:pt x="272553" y="170857"/>
                  </a:lnTo>
                  <a:lnTo>
                    <a:pt x="307691" y="198495"/>
                  </a:lnTo>
                  <a:lnTo>
                    <a:pt x="341813" y="227423"/>
                  </a:lnTo>
                  <a:lnTo>
                    <a:pt x="374896" y="257603"/>
                  </a:lnTo>
                  <a:lnTo>
                    <a:pt x="406918" y="289000"/>
                  </a:lnTo>
                  <a:lnTo>
                    <a:pt x="437858" y="321576"/>
                  </a:lnTo>
                  <a:lnTo>
                    <a:pt x="467692" y="355297"/>
                  </a:lnTo>
                  <a:lnTo>
                    <a:pt x="496400" y="390125"/>
                  </a:lnTo>
                  <a:lnTo>
                    <a:pt x="523958" y="426025"/>
                  </a:lnTo>
                  <a:lnTo>
                    <a:pt x="550344" y="462960"/>
                  </a:lnTo>
                  <a:lnTo>
                    <a:pt x="575537" y="500895"/>
                  </a:lnTo>
                  <a:lnTo>
                    <a:pt x="599514" y="539792"/>
                  </a:lnTo>
                  <a:lnTo>
                    <a:pt x="622252" y="579616"/>
                  </a:lnTo>
                  <a:lnTo>
                    <a:pt x="643731" y="620331"/>
                  </a:lnTo>
                  <a:lnTo>
                    <a:pt x="663926" y="661900"/>
                  </a:lnTo>
                  <a:lnTo>
                    <a:pt x="682817" y="704288"/>
                  </a:lnTo>
                  <a:lnTo>
                    <a:pt x="694944" y="734091"/>
                  </a:lnTo>
                </a:path>
                <a:path w="695325" h="2525395">
                  <a:moveTo>
                    <a:pt x="694944" y="1848794"/>
                  </a:moveTo>
                  <a:lnTo>
                    <a:pt x="665965" y="1919457"/>
                  </a:lnTo>
                  <a:lnTo>
                    <a:pt x="645096" y="1964595"/>
                  </a:lnTo>
                  <a:lnTo>
                    <a:pt x="622903" y="2008756"/>
                  </a:lnTo>
                  <a:lnTo>
                    <a:pt x="599420" y="2051915"/>
                  </a:lnTo>
                  <a:lnTo>
                    <a:pt x="574679" y="2094049"/>
                  </a:lnTo>
                  <a:lnTo>
                    <a:pt x="548714" y="2135134"/>
                  </a:lnTo>
                  <a:lnTo>
                    <a:pt x="521559" y="2175146"/>
                  </a:lnTo>
                  <a:lnTo>
                    <a:pt x="493247" y="2214062"/>
                  </a:lnTo>
                  <a:lnTo>
                    <a:pt x="463812" y="2251857"/>
                  </a:lnTo>
                  <a:lnTo>
                    <a:pt x="433287" y="2288509"/>
                  </a:lnTo>
                  <a:lnTo>
                    <a:pt x="401705" y="2323992"/>
                  </a:lnTo>
                  <a:lnTo>
                    <a:pt x="369099" y="2358285"/>
                  </a:lnTo>
                  <a:lnTo>
                    <a:pt x="335504" y="2391362"/>
                  </a:lnTo>
                  <a:lnTo>
                    <a:pt x="300953" y="2423200"/>
                  </a:lnTo>
                  <a:lnTo>
                    <a:pt x="265479" y="2453775"/>
                  </a:lnTo>
                  <a:lnTo>
                    <a:pt x="229116" y="2483064"/>
                  </a:lnTo>
                  <a:lnTo>
                    <a:pt x="191897" y="2511044"/>
                  </a:lnTo>
                  <a:lnTo>
                    <a:pt x="201549" y="2525268"/>
                  </a:lnTo>
                  <a:lnTo>
                    <a:pt x="238670" y="2497246"/>
                  </a:lnTo>
                  <a:lnTo>
                    <a:pt x="275000" y="2467834"/>
                  </a:lnTo>
                  <a:lnTo>
                    <a:pt x="310502" y="2437060"/>
                  </a:lnTo>
                  <a:lnTo>
                    <a:pt x="345135" y="2404953"/>
                  </a:lnTo>
                  <a:lnTo>
                    <a:pt x="378861" y="2371543"/>
                  </a:lnTo>
                  <a:lnTo>
                    <a:pt x="411643" y="2336859"/>
                  </a:lnTo>
                  <a:lnTo>
                    <a:pt x="443440" y="2300930"/>
                  </a:lnTo>
                  <a:lnTo>
                    <a:pt x="474214" y="2263786"/>
                  </a:lnTo>
                  <a:lnTo>
                    <a:pt x="503926" y="2225455"/>
                  </a:lnTo>
                  <a:lnTo>
                    <a:pt x="532538" y="2185967"/>
                  </a:lnTo>
                  <a:lnTo>
                    <a:pt x="560012" y="2145352"/>
                  </a:lnTo>
                  <a:lnTo>
                    <a:pt x="586307" y="2103638"/>
                  </a:lnTo>
                  <a:lnTo>
                    <a:pt x="611387" y="2060854"/>
                  </a:lnTo>
                  <a:lnTo>
                    <a:pt x="635211" y="2017031"/>
                  </a:lnTo>
                  <a:lnTo>
                    <a:pt x="657741" y="1972196"/>
                  </a:lnTo>
                  <a:lnTo>
                    <a:pt x="678939" y="1926380"/>
                  </a:lnTo>
                  <a:lnTo>
                    <a:pt x="694944" y="1888629"/>
                  </a:lnTo>
                </a:path>
                <a:path w="695325" h="2525395">
                  <a:moveTo>
                    <a:pt x="694944" y="692999"/>
                  </a:moveTo>
                  <a:lnTo>
                    <a:pt x="677045" y="652757"/>
                  </a:lnTo>
                  <a:lnTo>
                    <a:pt x="656621" y="610631"/>
                  </a:lnTo>
                  <a:lnTo>
                    <a:pt x="634904" y="569374"/>
                  </a:lnTo>
                  <a:lnTo>
                    <a:pt x="611916" y="529021"/>
                  </a:lnTo>
                  <a:lnTo>
                    <a:pt x="587679" y="489611"/>
                  </a:lnTo>
                  <a:lnTo>
                    <a:pt x="562216" y="451181"/>
                  </a:lnTo>
                  <a:lnTo>
                    <a:pt x="535551" y="413768"/>
                  </a:lnTo>
                  <a:lnTo>
                    <a:pt x="507706" y="377409"/>
                  </a:lnTo>
                  <a:lnTo>
                    <a:pt x="478703" y="342142"/>
                  </a:lnTo>
                  <a:lnTo>
                    <a:pt x="448566" y="308005"/>
                  </a:lnTo>
                  <a:lnTo>
                    <a:pt x="417318" y="275034"/>
                  </a:lnTo>
                  <a:lnTo>
                    <a:pt x="384980" y="243266"/>
                  </a:lnTo>
                  <a:lnTo>
                    <a:pt x="351577" y="212739"/>
                  </a:lnTo>
                  <a:lnTo>
                    <a:pt x="317130" y="183491"/>
                  </a:lnTo>
                  <a:lnTo>
                    <a:pt x="281662" y="155558"/>
                  </a:lnTo>
                  <a:lnTo>
                    <a:pt x="245197" y="128979"/>
                  </a:lnTo>
                  <a:lnTo>
                    <a:pt x="207757" y="103789"/>
                  </a:lnTo>
                  <a:lnTo>
                    <a:pt x="169365" y="80027"/>
                  </a:lnTo>
                  <a:lnTo>
                    <a:pt x="130043" y="57730"/>
                  </a:lnTo>
                  <a:lnTo>
                    <a:pt x="89815" y="36934"/>
                  </a:lnTo>
                  <a:lnTo>
                    <a:pt x="48703" y="17679"/>
                  </a:lnTo>
                  <a:lnTo>
                    <a:pt x="6730" y="0"/>
                  </a:lnTo>
                </a:path>
              </a:pathLst>
            </a:custGeom>
            <a:ln w="9525">
              <a:solidFill>
                <a:srgbClr val="000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698960" y="992377"/>
              <a:ext cx="75628" cy="8280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82940" y="448055"/>
              <a:ext cx="162305" cy="16154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361688" y="838961"/>
              <a:ext cx="4446270" cy="2118360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1314450" y="3861816"/>
            <a:ext cx="39433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60" dirty="0">
                <a:latin typeface="Bahnschrift"/>
                <a:cs typeface="Bahnschrift"/>
              </a:rPr>
              <a:t>ДО</a:t>
            </a:r>
            <a:r>
              <a:rPr sz="3600" spc="295" dirty="0">
                <a:latin typeface="Bahnschrift"/>
                <a:cs typeface="Bahnschrift"/>
              </a:rPr>
              <a:t> </a:t>
            </a:r>
            <a:r>
              <a:rPr sz="3600" spc="15" dirty="0">
                <a:latin typeface="Bahnschrift"/>
                <a:cs typeface="Bahnschrift"/>
              </a:rPr>
              <a:t>ВСТРЕЧИ!</a:t>
            </a:r>
            <a:endParaRPr sz="3600" dirty="0">
              <a:latin typeface="Bahnschrift"/>
              <a:cs typeface="Bahnschrift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0" y="148589"/>
            <a:ext cx="1793239" cy="912494"/>
            <a:chOff x="0" y="148589"/>
            <a:chExt cx="1793239" cy="912494"/>
          </a:xfrm>
        </p:grpSpPr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148589"/>
              <a:ext cx="1078992" cy="912113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78991" y="176783"/>
              <a:ext cx="713994" cy="713994"/>
            </a:xfrm>
            <a:prstGeom prst="rect">
              <a:avLst/>
            </a:prstGeom>
          </p:spPr>
        </p:pic>
      </p:grpSp>
      <p:pic>
        <p:nvPicPr>
          <p:cNvPr id="15" name="object 1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962150" y="176784"/>
            <a:ext cx="955548" cy="65760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4B63D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4277105" y="70865"/>
            <a:ext cx="590550" cy="135255"/>
            <a:chOff x="4277105" y="70865"/>
            <a:chExt cx="590550" cy="135255"/>
          </a:xfrm>
        </p:grpSpPr>
        <p:sp>
          <p:nvSpPr>
            <p:cNvPr id="4" name="object 4"/>
            <p:cNvSpPr/>
            <p:nvPr/>
          </p:nvSpPr>
          <p:spPr>
            <a:xfrm>
              <a:off x="4284725" y="75437"/>
              <a:ext cx="574675" cy="113664"/>
            </a:xfrm>
            <a:custGeom>
              <a:avLst/>
              <a:gdLst/>
              <a:ahLst/>
              <a:cxnLst/>
              <a:rect l="l" t="t" r="r" b="b"/>
              <a:pathLst>
                <a:path w="574675" h="113664">
                  <a:moveTo>
                    <a:pt x="517779" y="0"/>
                  </a:moveTo>
                  <a:lnTo>
                    <a:pt x="56769" y="0"/>
                  </a:lnTo>
                  <a:lnTo>
                    <a:pt x="34665" y="4458"/>
                  </a:lnTo>
                  <a:lnTo>
                    <a:pt x="16621" y="16621"/>
                  </a:lnTo>
                  <a:lnTo>
                    <a:pt x="4458" y="34665"/>
                  </a:lnTo>
                  <a:lnTo>
                    <a:pt x="0" y="56769"/>
                  </a:lnTo>
                  <a:lnTo>
                    <a:pt x="4458" y="78872"/>
                  </a:lnTo>
                  <a:lnTo>
                    <a:pt x="16621" y="96916"/>
                  </a:lnTo>
                  <a:lnTo>
                    <a:pt x="34665" y="109079"/>
                  </a:lnTo>
                  <a:lnTo>
                    <a:pt x="56769" y="113538"/>
                  </a:lnTo>
                  <a:lnTo>
                    <a:pt x="517779" y="113538"/>
                  </a:lnTo>
                  <a:lnTo>
                    <a:pt x="539882" y="109079"/>
                  </a:lnTo>
                  <a:lnTo>
                    <a:pt x="557926" y="96916"/>
                  </a:lnTo>
                  <a:lnTo>
                    <a:pt x="570089" y="78872"/>
                  </a:lnTo>
                  <a:lnTo>
                    <a:pt x="574548" y="56769"/>
                  </a:lnTo>
                  <a:lnTo>
                    <a:pt x="570089" y="34665"/>
                  </a:lnTo>
                  <a:lnTo>
                    <a:pt x="557926" y="16621"/>
                  </a:lnTo>
                  <a:lnTo>
                    <a:pt x="539882" y="4458"/>
                  </a:lnTo>
                  <a:lnTo>
                    <a:pt x="517779" y="0"/>
                  </a:lnTo>
                  <a:close/>
                </a:path>
              </a:pathLst>
            </a:custGeom>
            <a:solidFill>
              <a:srgbClr val="FF94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282058" y="75818"/>
              <a:ext cx="581025" cy="125095"/>
            </a:xfrm>
            <a:custGeom>
              <a:avLst/>
              <a:gdLst/>
              <a:ahLst/>
              <a:cxnLst/>
              <a:rect l="l" t="t" r="r" b="b"/>
              <a:pathLst>
                <a:path w="581025" h="125095">
                  <a:moveTo>
                    <a:pt x="518033" y="0"/>
                  </a:moveTo>
                  <a:lnTo>
                    <a:pt x="62611" y="0"/>
                  </a:lnTo>
                  <a:lnTo>
                    <a:pt x="38308" y="4923"/>
                  </a:lnTo>
                  <a:lnTo>
                    <a:pt x="18399" y="18335"/>
                  </a:lnTo>
                  <a:lnTo>
                    <a:pt x="4943" y="38201"/>
                  </a:lnTo>
                  <a:lnTo>
                    <a:pt x="0" y="62484"/>
                  </a:lnTo>
                  <a:lnTo>
                    <a:pt x="4943" y="86693"/>
                  </a:lnTo>
                  <a:lnTo>
                    <a:pt x="18399" y="106521"/>
                  </a:lnTo>
                  <a:lnTo>
                    <a:pt x="38308" y="119919"/>
                  </a:lnTo>
                  <a:lnTo>
                    <a:pt x="62611" y="124841"/>
                  </a:lnTo>
                  <a:lnTo>
                    <a:pt x="518033" y="124841"/>
                  </a:lnTo>
                  <a:lnTo>
                    <a:pt x="542335" y="119919"/>
                  </a:lnTo>
                  <a:lnTo>
                    <a:pt x="550120" y="114681"/>
                  </a:lnTo>
                  <a:lnTo>
                    <a:pt x="62611" y="114681"/>
                  </a:lnTo>
                  <a:lnTo>
                    <a:pt x="42199" y="110579"/>
                  </a:lnTo>
                  <a:lnTo>
                    <a:pt x="25527" y="99393"/>
                  </a:lnTo>
                  <a:lnTo>
                    <a:pt x="14283" y="82802"/>
                  </a:lnTo>
                  <a:lnTo>
                    <a:pt x="10160" y="62484"/>
                  </a:lnTo>
                  <a:lnTo>
                    <a:pt x="14283" y="42092"/>
                  </a:lnTo>
                  <a:lnTo>
                    <a:pt x="25527" y="25463"/>
                  </a:lnTo>
                  <a:lnTo>
                    <a:pt x="42199" y="14263"/>
                  </a:lnTo>
                  <a:lnTo>
                    <a:pt x="62611" y="10160"/>
                  </a:lnTo>
                  <a:lnTo>
                    <a:pt x="550109" y="10160"/>
                  </a:lnTo>
                  <a:lnTo>
                    <a:pt x="542335" y="4923"/>
                  </a:lnTo>
                  <a:lnTo>
                    <a:pt x="518033" y="0"/>
                  </a:lnTo>
                  <a:close/>
                </a:path>
                <a:path w="581025" h="125095">
                  <a:moveTo>
                    <a:pt x="550109" y="10160"/>
                  </a:moveTo>
                  <a:lnTo>
                    <a:pt x="518033" y="10160"/>
                  </a:lnTo>
                  <a:lnTo>
                    <a:pt x="538444" y="14263"/>
                  </a:lnTo>
                  <a:lnTo>
                    <a:pt x="555117" y="25463"/>
                  </a:lnTo>
                  <a:lnTo>
                    <a:pt x="566360" y="42092"/>
                  </a:lnTo>
                  <a:lnTo>
                    <a:pt x="570484" y="62484"/>
                  </a:lnTo>
                  <a:lnTo>
                    <a:pt x="566360" y="82802"/>
                  </a:lnTo>
                  <a:lnTo>
                    <a:pt x="555117" y="99393"/>
                  </a:lnTo>
                  <a:lnTo>
                    <a:pt x="538444" y="110579"/>
                  </a:lnTo>
                  <a:lnTo>
                    <a:pt x="518033" y="114681"/>
                  </a:lnTo>
                  <a:lnTo>
                    <a:pt x="550120" y="114681"/>
                  </a:lnTo>
                  <a:lnTo>
                    <a:pt x="562244" y="106521"/>
                  </a:lnTo>
                  <a:lnTo>
                    <a:pt x="575700" y="86693"/>
                  </a:lnTo>
                  <a:lnTo>
                    <a:pt x="580644" y="62484"/>
                  </a:lnTo>
                  <a:lnTo>
                    <a:pt x="575700" y="38201"/>
                  </a:lnTo>
                  <a:lnTo>
                    <a:pt x="562244" y="18335"/>
                  </a:lnTo>
                  <a:lnTo>
                    <a:pt x="550109" y="10160"/>
                  </a:lnTo>
                  <a:close/>
                </a:path>
              </a:pathLst>
            </a:custGeom>
            <a:solidFill>
              <a:srgbClr val="000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282058" y="75818"/>
              <a:ext cx="581025" cy="125095"/>
            </a:xfrm>
            <a:custGeom>
              <a:avLst/>
              <a:gdLst/>
              <a:ahLst/>
              <a:cxnLst/>
              <a:rect l="l" t="t" r="r" b="b"/>
              <a:pathLst>
                <a:path w="581025" h="125095">
                  <a:moveTo>
                    <a:pt x="518033" y="10160"/>
                  </a:moveTo>
                  <a:lnTo>
                    <a:pt x="538444" y="14263"/>
                  </a:lnTo>
                  <a:lnTo>
                    <a:pt x="555117" y="25463"/>
                  </a:lnTo>
                  <a:lnTo>
                    <a:pt x="566360" y="42092"/>
                  </a:lnTo>
                  <a:lnTo>
                    <a:pt x="570484" y="62484"/>
                  </a:lnTo>
                  <a:lnTo>
                    <a:pt x="566360" y="82802"/>
                  </a:lnTo>
                  <a:lnTo>
                    <a:pt x="555117" y="99393"/>
                  </a:lnTo>
                  <a:lnTo>
                    <a:pt x="538444" y="110579"/>
                  </a:lnTo>
                  <a:lnTo>
                    <a:pt x="518033" y="114681"/>
                  </a:lnTo>
                  <a:lnTo>
                    <a:pt x="62611" y="114681"/>
                  </a:lnTo>
                  <a:lnTo>
                    <a:pt x="42199" y="110579"/>
                  </a:lnTo>
                  <a:lnTo>
                    <a:pt x="25527" y="99393"/>
                  </a:lnTo>
                  <a:lnTo>
                    <a:pt x="14283" y="82802"/>
                  </a:lnTo>
                  <a:lnTo>
                    <a:pt x="10160" y="62484"/>
                  </a:lnTo>
                  <a:lnTo>
                    <a:pt x="14283" y="42092"/>
                  </a:lnTo>
                  <a:lnTo>
                    <a:pt x="25527" y="25463"/>
                  </a:lnTo>
                  <a:lnTo>
                    <a:pt x="42199" y="14263"/>
                  </a:lnTo>
                  <a:lnTo>
                    <a:pt x="62611" y="10160"/>
                  </a:lnTo>
                  <a:lnTo>
                    <a:pt x="518033" y="10160"/>
                  </a:lnTo>
                  <a:close/>
                </a:path>
                <a:path w="581025" h="125095">
                  <a:moveTo>
                    <a:pt x="62611" y="0"/>
                  </a:moveTo>
                  <a:lnTo>
                    <a:pt x="38308" y="4923"/>
                  </a:lnTo>
                  <a:lnTo>
                    <a:pt x="18399" y="18335"/>
                  </a:lnTo>
                  <a:lnTo>
                    <a:pt x="4943" y="38201"/>
                  </a:lnTo>
                  <a:lnTo>
                    <a:pt x="0" y="62484"/>
                  </a:lnTo>
                  <a:lnTo>
                    <a:pt x="4943" y="86693"/>
                  </a:lnTo>
                  <a:lnTo>
                    <a:pt x="18399" y="106521"/>
                  </a:lnTo>
                  <a:lnTo>
                    <a:pt x="38308" y="119919"/>
                  </a:lnTo>
                  <a:lnTo>
                    <a:pt x="62611" y="124841"/>
                  </a:lnTo>
                  <a:lnTo>
                    <a:pt x="518033" y="124841"/>
                  </a:lnTo>
                  <a:lnTo>
                    <a:pt x="542335" y="119919"/>
                  </a:lnTo>
                  <a:lnTo>
                    <a:pt x="562244" y="106521"/>
                  </a:lnTo>
                  <a:lnTo>
                    <a:pt x="575700" y="86693"/>
                  </a:lnTo>
                  <a:lnTo>
                    <a:pt x="580644" y="62484"/>
                  </a:lnTo>
                  <a:lnTo>
                    <a:pt x="575700" y="38201"/>
                  </a:lnTo>
                  <a:lnTo>
                    <a:pt x="562244" y="18335"/>
                  </a:lnTo>
                  <a:lnTo>
                    <a:pt x="542335" y="4923"/>
                  </a:lnTo>
                  <a:lnTo>
                    <a:pt x="518033" y="0"/>
                  </a:lnTo>
                  <a:lnTo>
                    <a:pt x="62611" y="0"/>
                  </a:lnTo>
                  <a:close/>
                </a:path>
              </a:pathLst>
            </a:custGeom>
            <a:ln w="9906">
              <a:solidFill>
                <a:srgbClr val="000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83785" y="102234"/>
              <a:ext cx="72262" cy="71374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9" name="object 9"/>
            <p:cNvSpPr/>
            <p:nvPr/>
          </p:nvSpPr>
          <p:spPr>
            <a:xfrm>
              <a:off x="319277" y="283463"/>
              <a:ext cx="8505825" cy="4577080"/>
            </a:xfrm>
            <a:custGeom>
              <a:avLst/>
              <a:gdLst/>
              <a:ahLst/>
              <a:cxnLst/>
              <a:rect l="l" t="t" r="r" b="b"/>
              <a:pathLst>
                <a:path w="8505825" h="4577080">
                  <a:moveTo>
                    <a:pt x="8349996" y="0"/>
                  </a:moveTo>
                  <a:lnTo>
                    <a:pt x="155422" y="0"/>
                  </a:lnTo>
                  <a:lnTo>
                    <a:pt x="106296" y="7924"/>
                  </a:lnTo>
                  <a:lnTo>
                    <a:pt x="63631" y="29992"/>
                  </a:lnTo>
                  <a:lnTo>
                    <a:pt x="29987" y="63642"/>
                  </a:lnTo>
                  <a:lnTo>
                    <a:pt x="7923" y="106314"/>
                  </a:lnTo>
                  <a:lnTo>
                    <a:pt x="0" y="155448"/>
                  </a:lnTo>
                  <a:lnTo>
                    <a:pt x="0" y="4421149"/>
                  </a:lnTo>
                  <a:lnTo>
                    <a:pt x="7923" y="4470275"/>
                  </a:lnTo>
                  <a:lnTo>
                    <a:pt x="29987" y="4512940"/>
                  </a:lnTo>
                  <a:lnTo>
                    <a:pt x="63631" y="4546584"/>
                  </a:lnTo>
                  <a:lnTo>
                    <a:pt x="106296" y="4568648"/>
                  </a:lnTo>
                  <a:lnTo>
                    <a:pt x="155422" y="4576572"/>
                  </a:lnTo>
                  <a:lnTo>
                    <a:pt x="8349996" y="4576572"/>
                  </a:lnTo>
                  <a:lnTo>
                    <a:pt x="8399129" y="4568648"/>
                  </a:lnTo>
                  <a:lnTo>
                    <a:pt x="8441801" y="4546584"/>
                  </a:lnTo>
                  <a:lnTo>
                    <a:pt x="8475451" y="4512940"/>
                  </a:lnTo>
                  <a:lnTo>
                    <a:pt x="8497519" y="4470275"/>
                  </a:lnTo>
                  <a:lnTo>
                    <a:pt x="8505444" y="4421149"/>
                  </a:lnTo>
                  <a:lnTo>
                    <a:pt x="8505444" y="155448"/>
                  </a:lnTo>
                  <a:lnTo>
                    <a:pt x="8497519" y="106314"/>
                  </a:lnTo>
                  <a:lnTo>
                    <a:pt x="8475451" y="63642"/>
                  </a:lnTo>
                  <a:lnTo>
                    <a:pt x="8441801" y="29992"/>
                  </a:lnTo>
                  <a:lnTo>
                    <a:pt x="8399129" y="7924"/>
                  </a:lnTo>
                  <a:lnTo>
                    <a:pt x="8349996" y="0"/>
                  </a:lnTo>
                  <a:close/>
                </a:path>
              </a:pathLst>
            </a:custGeom>
            <a:solidFill>
              <a:srgbClr val="D4E6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19277" y="283463"/>
              <a:ext cx="8505825" cy="4577080"/>
            </a:xfrm>
            <a:custGeom>
              <a:avLst/>
              <a:gdLst/>
              <a:ahLst/>
              <a:cxnLst/>
              <a:rect l="l" t="t" r="r" b="b"/>
              <a:pathLst>
                <a:path w="8505825" h="4577080">
                  <a:moveTo>
                    <a:pt x="0" y="4421149"/>
                  </a:moveTo>
                  <a:lnTo>
                    <a:pt x="7923" y="4470275"/>
                  </a:lnTo>
                  <a:lnTo>
                    <a:pt x="29987" y="4512940"/>
                  </a:lnTo>
                  <a:lnTo>
                    <a:pt x="63631" y="4546584"/>
                  </a:lnTo>
                  <a:lnTo>
                    <a:pt x="106296" y="4568648"/>
                  </a:lnTo>
                  <a:lnTo>
                    <a:pt x="155422" y="4576572"/>
                  </a:lnTo>
                  <a:lnTo>
                    <a:pt x="8349996" y="4576572"/>
                  </a:lnTo>
                  <a:lnTo>
                    <a:pt x="8399129" y="4568648"/>
                  </a:lnTo>
                  <a:lnTo>
                    <a:pt x="8441801" y="4546584"/>
                  </a:lnTo>
                  <a:lnTo>
                    <a:pt x="8475451" y="4512940"/>
                  </a:lnTo>
                  <a:lnTo>
                    <a:pt x="8497519" y="4470275"/>
                  </a:lnTo>
                  <a:lnTo>
                    <a:pt x="8505444" y="4421149"/>
                  </a:lnTo>
                  <a:lnTo>
                    <a:pt x="8505444" y="155448"/>
                  </a:lnTo>
                  <a:lnTo>
                    <a:pt x="8497519" y="106314"/>
                  </a:lnTo>
                  <a:lnTo>
                    <a:pt x="8475451" y="63642"/>
                  </a:lnTo>
                  <a:lnTo>
                    <a:pt x="8441801" y="29992"/>
                  </a:lnTo>
                  <a:lnTo>
                    <a:pt x="8399129" y="7924"/>
                  </a:lnTo>
                  <a:lnTo>
                    <a:pt x="8349996" y="0"/>
                  </a:lnTo>
                  <a:lnTo>
                    <a:pt x="155422" y="0"/>
                  </a:lnTo>
                  <a:lnTo>
                    <a:pt x="106296" y="7924"/>
                  </a:lnTo>
                  <a:lnTo>
                    <a:pt x="63631" y="29992"/>
                  </a:lnTo>
                  <a:lnTo>
                    <a:pt x="29987" y="63642"/>
                  </a:lnTo>
                  <a:lnTo>
                    <a:pt x="7923" y="106314"/>
                  </a:lnTo>
                  <a:lnTo>
                    <a:pt x="0" y="155448"/>
                  </a:lnTo>
                  <a:lnTo>
                    <a:pt x="0" y="4421149"/>
                  </a:lnTo>
                  <a:close/>
                </a:path>
              </a:pathLst>
            </a:custGeom>
            <a:ln w="28956">
              <a:solidFill>
                <a:srgbClr val="000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0" y="0"/>
              <a:ext cx="9144000" cy="5143500"/>
            </a:xfrm>
            <a:custGeom>
              <a:avLst/>
              <a:gdLst/>
              <a:ahLst/>
              <a:cxnLst/>
              <a:rect l="l" t="t" r="r" b="b"/>
              <a:pathLst>
                <a:path w="9144000" h="5143500">
                  <a:moveTo>
                    <a:pt x="1123480" y="4634255"/>
                  </a:moveTo>
                  <a:lnTo>
                    <a:pt x="1112799" y="4596536"/>
                  </a:lnTo>
                  <a:lnTo>
                    <a:pt x="1084427" y="4564735"/>
                  </a:lnTo>
                  <a:lnTo>
                    <a:pt x="0" y="3660025"/>
                  </a:lnTo>
                  <a:lnTo>
                    <a:pt x="0" y="3922992"/>
                  </a:lnTo>
                  <a:lnTo>
                    <a:pt x="948842" y="4712690"/>
                  </a:lnTo>
                  <a:lnTo>
                    <a:pt x="993241" y="4735055"/>
                  </a:lnTo>
                  <a:lnTo>
                    <a:pt x="1010793" y="4737354"/>
                  </a:lnTo>
                  <a:lnTo>
                    <a:pt x="1036980" y="4734877"/>
                  </a:lnTo>
                  <a:lnTo>
                    <a:pt x="1078331" y="4716577"/>
                  </a:lnTo>
                  <a:lnTo>
                    <a:pt x="1117600" y="4671479"/>
                  </a:lnTo>
                  <a:lnTo>
                    <a:pt x="1123480" y="4634255"/>
                  </a:lnTo>
                  <a:close/>
                </a:path>
                <a:path w="9144000" h="5143500">
                  <a:moveTo>
                    <a:pt x="1123480" y="3756456"/>
                  </a:moveTo>
                  <a:lnTo>
                    <a:pt x="1112799" y="3718725"/>
                  </a:lnTo>
                  <a:lnTo>
                    <a:pt x="1084427" y="3686937"/>
                  </a:lnTo>
                  <a:lnTo>
                    <a:pt x="0" y="2782201"/>
                  </a:lnTo>
                  <a:lnTo>
                    <a:pt x="0" y="3045206"/>
                  </a:lnTo>
                  <a:lnTo>
                    <a:pt x="948842" y="3834892"/>
                  </a:lnTo>
                  <a:lnTo>
                    <a:pt x="993241" y="3857218"/>
                  </a:lnTo>
                  <a:lnTo>
                    <a:pt x="1010793" y="3859530"/>
                  </a:lnTo>
                  <a:lnTo>
                    <a:pt x="1036980" y="3857053"/>
                  </a:lnTo>
                  <a:lnTo>
                    <a:pt x="1078331" y="3838752"/>
                  </a:lnTo>
                  <a:lnTo>
                    <a:pt x="1117600" y="3793693"/>
                  </a:lnTo>
                  <a:lnTo>
                    <a:pt x="1123480" y="3756456"/>
                  </a:lnTo>
                  <a:close/>
                </a:path>
                <a:path w="9144000" h="5143500">
                  <a:moveTo>
                    <a:pt x="2407920" y="5143500"/>
                  </a:moveTo>
                  <a:lnTo>
                    <a:pt x="917600" y="3899535"/>
                  </a:lnTo>
                  <a:lnTo>
                    <a:pt x="907173" y="3887432"/>
                  </a:lnTo>
                  <a:lnTo>
                    <a:pt x="893330" y="3881209"/>
                  </a:lnTo>
                  <a:lnTo>
                    <a:pt x="876820" y="3878910"/>
                  </a:lnTo>
                  <a:lnTo>
                    <a:pt x="858469" y="3878580"/>
                  </a:lnTo>
                  <a:lnTo>
                    <a:pt x="834593" y="3880599"/>
                  </a:lnTo>
                  <a:lnTo>
                    <a:pt x="794296" y="3897401"/>
                  </a:lnTo>
                  <a:lnTo>
                    <a:pt x="757923" y="3941584"/>
                  </a:lnTo>
                  <a:lnTo>
                    <a:pt x="752805" y="3977132"/>
                  </a:lnTo>
                  <a:lnTo>
                    <a:pt x="762482" y="4013174"/>
                  </a:lnTo>
                  <a:lnTo>
                    <a:pt x="788022" y="4043553"/>
                  </a:lnTo>
                  <a:lnTo>
                    <a:pt x="2103628" y="5143500"/>
                  </a:lnTo>
                  <a:lnTo>
                    <a:pt x="2407920" y="5143500"/>
                  </a:lnTo>
                  <a:close/>
                </a:path>
                <a:path w="9144000" h="5143500">
                  <a:moveTo>
                    <a:pt x="7664234" y="858888"/>
                  </a:moveTo>
                  <a:lnTo>
                    <a:pt x="7656665" y="830186"/>
                  </a:lnTo>
                  <a:lnTo>
                    <a:pt x="7639050" y="805942"/>
                  </a:lnTo>
                  <a:lnTo>
                    <a:pt x="6668135" y="0"/>
                  </a:lnTo>
                  <a:lnTo>
                    <a:pt x="6425946" y="0"/>
                  </a:lnTo>
                  <a:lnTo>
                    <a:pt x="7526909" y="918464"/>
                  </a:lnTo>
                  <a:lnTo>
                    <a:pt x="7569441" y="936967"/>
                  </a:lnTo>
                  <a:lnTo>
                    <a:pt x="7582916" y="937260"/>
                  </a:lnTo>
                  <a:lnTo>
                    <a:pt x="7598931" y="935380"/>
                  </a:lnTo>
                  <a:lnTo>
                    <a:pt x="7615174" y="929982"/>
                  </a:lnTo>
                  <a:lnTo>
                    <a:pt x="7629309" y="921461"/>
                  </a:lnTo>
                  <a:lnTo>
                    <a:pt x="7659205" y="887196"/>
                  </a:lnTo>
                  <a:lnTo>
                    <a:pt x="7664234" y="858888"/>
                  </a:lnTo>
                  <a:close/>
                </a:path>
                <a:path w="9144000" h="5143500">
                  <a:moveTo>
                    <a:pt x="8728088" y="1107478"/>
                  </a:moveTo>
                  <a:lnTo>
                    <a:pt x="8718321" y="1070495"/>
                  </a:lnTo>
                  <a:lnTo>
                    <a:pt x="8695563" y="1039241"/>
                  </a:lnTo>
                  <a:lnTo>
                    <a:pt x="7444994" y="0"/>
                  </a:lnTo>
                  <a:lnTo>
                    <a:pt x="7133209" y="0"/>
                  </a:lnTo>
                  <a:lnTo>
                    <a:pt x="8551164" y="1184402"/>
                  </a:lnTo>
                  <a:lnTo>
                    <a:pt x="8588388" y="1205407"/>
                  </a:lnTo>
                  <a:lnTo>
                    <a:pt x="8623427" y="1208405"/>
                  </a:lnTo>
                  <a:lnTo>
                    <a:pt x="8644001" y="1205992"/>
                  </a:lnTo>
                  <a:lnTo>
                    <a:pt x="8664867" y="1199057"/>
                  </a:lnTo>
                  <a:lnTo>
                    <a:pt x="8683053" y="1188110"/>
                  </a:lnTo>
                  <a:lnTo>
                    <a:pt x="8721573" y="1143939"/>
                  </a:lnTo>
                  <a:lnTo>
                    <a:pt x="8728088" y="1107478"/>
                  </a:lnTo>
                  <a:close/>
                </a:path>
                <a:path w="9144000" h="5143500">
                  <a:moveTo>
                    <a:pt x="9144000" y="2220493"/>
                  </a:moveTo>
                  <a:lnTo>
                    <a:pt x="8166354" y="1406525"/>
                  </a:lnTo>
                  <a:lnTo>
                    <a:pt x="8119910" y="1383169"/>
                  </a:lnTo>
                  <a:lnTo>
                    <a:pt x="8101584" y="1380744"/>
                  </a:lnTo>
                  <a:lnTo>
                    <a:pt x="8074139" y="1383347"/>
                  </a:lnTo>
                  <a:lnTo>
                    <a:pt x="8030896" y="1402499"/>
                  </a:lnTo>
                  <a:lnTo>
                    <a:pt x="7989862" y="1449654"/>
                  </a:lnTo>
                  <a:lnTo>
                    <a:pt x="7983702" y="1488605"/>
                  </a:lnTo>
                  <a:lnTo>
                    <a:pt x="7994866" y="1528076"/>
                  </a:lnTo>
                  <a:lnTo>
                    <a:pt x="8024495" y="1561338"/>
                  </a:lnTo>
                  <a:lnTo>
                    <a:pt x="9144000" y="2495651"/>
                  </a:lnTo>
                  <a:lnTo>
                    <a:pt x="9144000" y="2220493"/>
                  </a:lnTo>
                  <a:close/>
                </a:path>
              </a:pathLst>
            </a:custGeom>
            <a:solidFill>
              <a:srgbClr val="E9F3FF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998841" y="2051303"/>
              <a:ext cx="942975" cy="2494915"/>
            </a:xfrm>
            <a:custGeom>
              <a:avLst/>
              <a:gdLst/>
              <a:ahLst/>
              <a:cxnLst/>
              <a:rect l="l" t="t" r="r" b="b"/>
              <a:pathLst>
                <a:path w="942975" h="2494915">
                  <a:moveTo>
                    <a:pt x="360260" y="2045436"/>
                  </a:moveTo>
                  <a:lnTo>
                    <a:pt x="351358" y="2023783"/>
                  </a:lnTo>
                  <a:lnTo>
                    <a:pt x="329311" y="2015388"/>
                  </a:lnTo>
                  <a:lnTo>
                    <a:pt x="308406" y="2027262"/>
                  </a:lnTo>
                  <a:lnTo>
                    <a:pt x="302971" y="2050084"/>
                  </a:lnTo>
                  <a:lnTo>
                    <a:pt x="312039" y="2071738"/>
                  </a:lnTo>
                  <a:lnTo>
                    <a:pt x="334645" y="2080069"/>
                  </a:lnTo>
                  <a:lnTo>
                    <a:pt x="355028" y="2068245"/>
                  </a:lnTo>
                  <a:lnTo>
                    <a:pt x="360260" y="2045436"/>
                  </a:lnTo>
                  <a:close/>
                </a:path>
                <a:path w="942975" h="2494915">
                  <a:moveTo>
                    <a:pt x="942962" y="1113967"/>
                  </a:moveTo>
                  <a:lnTo>
                    <a:pt x="941273" y="1062164"/>
                  </a:lnTo>
                  <a:lnTo>
                    <a:pt x="937895" y="1010031"/>
                  </a:lnTo>
                  <a:lnTo>
                    <a:pt x="931227" y="945045"/>
                  </a:lnTo>
                  <a:lnTo>
                    <a:pt x="923899" y="892975"/>
                  </a:lnTo>
                  <a:lnTo>
                    <a:pt x="914946" y="841565"/>
                  </a:lnTo>
                  <a:lnTo>
                    <a:pt x="904392" y="790829"/>
                  </a:lnTo>
                  <a:lnTo>
                    <a:pt x="892276" y="740816"/>
                  </a:lnTo>
                  <a:lnTo>
                    <a:pt x="878624" y="691540"/>
                  </a:lnTo>
                  <a:lnTo>
                    <a:pt x="863485" y="643051"/>
                  </a:lnTo>
                  <a:lnTo>
                    <a:pt x="846886" y="595376"/>
                  </a:lnTo>
                  <a:lnTo>
                    <a:pt x="828865" y="548551"/>
                  </a:lnTo>
                  <a:lnTo>
                    <a:pt x="809472" y="502589"/>
                  </a:lnTo>
                  <a:lnTo>
                    <a:pt x="788708" y="457542"/>
                  </a:lnTo>
                  <a:lnTo>
                    <a:pt x="766635" y="413448"/>
                  </a:lnTo>
                  <a:lnTo>
                    <a:pt x="743292" y="370319"/>
                  </a:lnTo>
                  <a:lnTo>
                    <a:pt x="718693" y="328206"/>
                  </a:lnTo>
                  <a:lnTo>
                    <a:pt x="692886" y="287134"/>
                  </a:lnTo>
                  <a:lnTo>
                    <a:pt x="665899" y="247142"/>
                  </a:lnTo>
                  <a:lnTo>
                    <a:pt x="637781" y="208254"/>
                  </a:lnTo>
                  <a:lnTo>
                    <a:pt x="608571" y="170510"/>
                  </a:lnTo>
                  <a:lnTo>
                    <a:pt x="578281" y="133921"/>
                  </a:lnTo>
                  <a:lnTo>
                    <a:pt x="546963" y="98552"/>
                  </a:lnTo>
                  <a:lnTo>
                    <a:pt x="514642" y="64427"/>
                  </a:lnTo>
                  <a:lnTo>
                    <a:pt x="481368" y="31559"/>
                  </a:lnTo>
                  <a:lnTo>
                    <a:pt x="447167" y="0"/>
                  </a:lnTo>
                  <a:lnTo>
                    <a:pt x="436245" y="13335"/>
                  </a:lnTo>
                  <a:lnTo>
                    <a:pt x="470535" y="44843"/>
                  </a:lnTo>
                  <a:lnTo>
                    <a:pt x="503834" y="77558"/>
                  </a:lnTo>
                  <a:lnTo>
                    <a:pt x="536143" y="111467"/>
                  </a:lnTo>
                  <a:lnTo>
                    <a:pt x="567397" y="146558"/>
                  </a:lnTo>
                  <a:lnTo>
                    <a:pt x="597585" y="182778"/>
                  </a:lnTo>
                  <a:lnTo>
                    <a:pt x="626656" y="220116"/>
                  </a:lnTo>
                  <a:lnTo>
                    <a:pt x="654608" y="258533"/>
                  </a:lnTo>
                  <a:lnTo>
                    <a:pt x="681380" y="298018"/>
                  </a:lnTo>
                  <a:lnTo>
                    <a:pt x="706970" y="338531"/>
                  </a:lnTo>
                  <a:lnTo>
                    <a:pt x="731329" y="380047"/>
                  </a:lnTo>
                  <a:lnTo>
                    <a:pt x="754418" y="422554"/>
                  </a:lnTo>
                  <a:lnTo>
                    <a:pt x="776224" y="466001"/>
                  </a:lnTo>
                  <a:lnTo>
                    <a:pt x="796709" y="510374"/>
                  </a:lnTo>
                  <a:lnTo>
                    <a:pt x="815848" y="555637"/>
                  </a:lnTo>
                  <a:lnTo>
                    <a:pt x="833602" y="601789"/>
                  </a:lnTo>
                  <a:lnTo>
                    <a:pt x="849934" y="648766"/>
                  </a:lnTo>
                  <a:lnTo>
                    <a:pt x="864831" y="696569"/>
                  </a:lnTo>
                  <a:lnTo>
                    <a:pt x="878255" y="745159"/>
                  </a:lnTo>
                  <a:lnTo>
                    <a:pt x="890168" y="794512"/>
                  </a:lnTo>
                  <a:lnTo>
                    <a:pt x="900544" y="844588"/>
                  </a:lnTo>
                  <a:lnTo>
                    <a:pt x="909358" y="895388"/>
                  </a:lnTo>
                  <a:lnTo>
                    <a:pt x="916559" y="946861"/>
                  </a:lnTo>
                  <a:lnTo>
                    <a:pt x="922147" y="998982"/>
                  </a:lnTo>
                  <a:lnTo>
                    <a:pt x="926503" y="1062812"/>
                  </a:lnTo>
                  <a:lnTo>
                    <a:pt x="928166" y="1113993"/>
                  </a:lnTo>
                  <a:lnTo>
                    <a:pt x="928166" y="1164793"/>
                  </a:lnTo>
                  <a:lnTo>
                    <a:pt x="926553" y="1215199"/>
                  </a:lnTo>
                  <a:lnTo>
                    <a:pt x="923328" y="1265174"/>
                  </a:lnTo>
                  <a:lnTo>
                    <a:pt x="918527" y="1314678"/>
                  </a:lnTo>
                  <a:lnTo>
                    <a:pt x="912177" y="1363687"/>
                  </a:lnTo>
                  <a:lnTo>
                    <a:pt x="904303" y="1412151"/>
                  </a:lnTo>
                  <a:lnTo>
                    <a:pt x="894918" y="1460042"/>
                  </a:lnTo>
                  <a:lnTo>
                    <a:pt x="884072" y="1507324"/>
                  </a:lnTo>
                  <a:lnTo>
                    <a:pt x="871766" y="1553984"/>
                  </a:lnTo>
                  <a:lnTo>
                    <a:pt x="858037" y="1599958"/>
                  </a:lnTo>
                  <a:lnTo>
                    <a:pt x="842924" y="1645234"/>
                  </a:lnTo>
                  <a:lnTo>
                    <a:pt x="826427" y="1689773"/>
                  </a:lnTo>
                  <a:lnTo>
                    <a:pt x="808583" y="1733537"/>
                  </a:lnTo>
                  <a:lnTo>
                    <a:pt x="789419" y="1776488"/>
                  </a:lnTo>
                  <a:lnTo>
                    <a:pt x="768959" y="1818601"/>
                  </a:lnTo>
                  <a:lnTo>
                    <a:pt x="747242" y="1859838"/>
                  </a:lnTo>
                  <a:lnTo>
                    <a:pt x="724268" y="1900174"/>
                  </a:lnTo>
                  <a:lnTo>
                    <a:pt x="700087" y="1939556"/>
                  </a:lnTo>
                  <a:lnTo>
                    <a:pt x="674700" y="1977974"/>
                  </a:lnTo>
                  <a:lnTo>
                    <a:pt x="648157" y="2015375"/>
                  </a:lnTo>
                  <a:lnTo>
                    <a:pt x="620458" y="2051723"/>
                  </a:lnTo>
                  <a:lnTo>
                    <a:pt x="591654" y="2087003"/>
                  </a:lnTo>
                  <a:lnTo>
                    <a:pt x="561759" y="2121179"/>
                  </a:lnTo>
                  <a:lnTo>
                    <a:pt x="530809" y="2154199"/>
                  </a:lnTo>
                  <a:lnTo>
                    <a:pt x="498805" y="2186038"/>
                  </a:lnTo>
                  <a:lnTo>
                    <a:pt x="465797" y="2216658"/>
                  </a:lnTo>
                  <a:lnTo>
                    <a:pt x="431800" y="2246045"/>
                  </a:lnTo>
                  <a:lnTo>
                    <a:pt x="396836" y="2274138"/>
                  </a:lnTo>
                  <a:lnTo>
                    <a:pt x="360946" y="2300922"/>
                  </a:lnTo>
                  <a:lnTo>
                    <a:pt x="324142" y="2326360"/>
                  </a:lnTo>
                  <a:lnTo>
                    <a:pt x="286448" y="2350414"/>
                  </a:lnTo>
                  <a:lnTo>
                    <a:pt x="247904" y="2373058"/>
                  </a:lnTo>
                  <a:lnTo>
                    <a:pt x="208521" y="2394242"/>
                  </a:lnTo>
                  <a:lnTo>
                    <a:pt x="168325" y="2413939"/>
                  </a:lnTo>
                  <a:lnTo>
                    <a:pt x="127355" y="2432126"/>
                  </a:lnTo>
                  <a:lnTo>
                    <a:pt x="85623" y="2448763"/>
                  </a:lnTo>
                  <a:lnTo>
                    <a:pt x="43154" y="2463800"/>
                  </a:lnTo>
                  <a:lnTo>
                    <a:pt x="0" y="2477224"/>
                  </a:lnTo>
                  <a:lnTo>
                    <a:pt x="5080" y="2494369"/>
                  </a:lnTo>
                  <a:lnTo>
                    <a:pt x="48590" y="2480907"/>
                  </a:lnTo>
                  <a:lnTo>
                    <a:pt x="91414" y="2465781"/>
                  </a:lnTo>
                  <a:lnTo>
                    <a:pt x="133502" y="2449030"/>
                  </a:lnTo>
                  <a:lnTo>
                    <a:pt x="174840" y="2430703"/>
                  </a:lnTo>
                  <a:lnTo>
                    <a:pt x="215392" y="2410828"/>
                  </a:lnTo>
                  <a:lnTo>
                    <a:pt x="255130" y="2389428"/>
                  </a:lnTo>
                  <a:lnTo>
                    <a:pt x="294043" y="2366556"/>
                  </a:lnTo>
                  <a:lnTo>
                    <a:pt x="332105" y="2342248"/>
                  </a:lnTo>
                  <a:lnTo>
                    <a:pt x="369265" y="2316518"/>
                  </a:lnTo>
                  <a:lnTo>
                    <a:pt x="405523" y="2289416"/>
                  </a:lnTo>
                  <a:lnTo>
                    <a:pt x="440829" y="2260981"/>
                  </a:lnTo>
                  <a:lnTo>
                    <a:pt x="475183" y="2231225"/>
                  </a:lnTo>
                  <a:lnTo>
                    <a:pt x="508533" y="2200211"/>
                  </a:lnTo>
                  <a:lnTo>
                    <a:pt x="540867" y="2167953"/>
                  </a:lnTo>
                  <a:lnTo>
                    <a:pt x="572160" y="2134501"/>
                  </a:lnTo>
                  <a:lnTo>
                    <a:pt x="602386" y="2099881"/>
                  </a:lnTo>
                  <a:lnTo>
                    <a:pt x="631507" y="2064143"/>
                  </a:lnTo>
                  <a:lnTo>
                    <a:pt x="659511" y="2027288"/>
                  </a:lnTo>
                  <a:lnTo>
                    <a:pt x="686358" y="1989391"/>
                  </a:lnTo>
                  <a:lnTo>
                    <a:pt x="712038" y="1950453"/>
                  </a:lnTo>
                  <a:lnTo>
                    <a:pt x="736511" y="1910537"/>
                  </a:lnTo>
                  <a:lnTo>
                    <a:pt x="759752" y="1869655"/>
                  </a:lnTo>
                  <a:lnTo>
                    <a:pt x="781735" y="1827847"/>
                  </a:lnTo>
                  <a:lnTo>
                    <a:pt x="802436" y="1785162"/>
                  </a:lnTo>
                  <a:lnTo>
                    <a:pt x="821842" y="1741627"/>
                  </a:lnTo>
                  <a:lnTo>
                    <a:pt x="839901" y="1697266"/>
                  </a:lnTo>
                  <a:lnTo>
                    <a:pt x="856602" y="1652130"/>
                  </a:lnTo>
                  <a:lnTo>
                    <a:pt x="871918" y="1606245"/>
                  </a:lnTo>
                  <a:lnTo>
                    <a:pt x="885812" y="1559648"/>
                  </a:lnTo>
                  <a:lnTo>
                    <a:pt x="898271" y="1512366"/>
                  </a:lnTo>
                  <a:lnTo>
                    <a:pt x="909269" y="1464449"/>
                  </a:lnTo>
                  <a:lnTo>
                    <a:pt x="918768" y="1415923"/>
                  </a:lnTo>
                  <a:lnTo>
                    <a:pt x="926757" y="1366824"/>
                  </a:lnTo>
                  <a:lnTo>
                    <a:pt x="933196" y="1317193"/>
                  </a:lnTo>
                  <a:lnTo>
                    <a:pt x="938060" y="1267053"/>
                  </a:lnTo>
                  <a:lnTo>
                    <a:pt x="941324" y="1216444"/>
                  </a:lnTo>
                  <a:lnTo>
                    <a:pt x="942962" y="1165402"/>
                  </a:lnTo>
                  <a:lnTo>
                    <a:pt x="942962" y="1113967"/>
                  </a:lnTo>
                  <a:close/>
                </a:path>
              </a:pathLst>
            </a:custGeom>
            <a:solidFill>
              <a:srgbClr val="FF94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38440" y="4494047"/>
              <a:ext cx="142113" cy="142138"/>
            </a:xfrm>
            <a:prstGeom prst="rect">
              <a:avLst/>
            </a:prstGeom>
          </p:spPr>
        </p:pic>
      </p:grp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1828800" y="607313"/>
            <a:ext cx="4271009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ВСЁ</a:t>
            </a:r>
            <a:r>
              <a:rPr spc="240" dirty="0"/>
              <a:t> </a:t>
            </a:r>
            <a:r>
              <a:rPr dirty="0"/>
              <a:t>ПО</a:t>
            </a:r>
            <a:r>
              <a:rPr spc="240" dirty="0"/>
              <a:t> </a:t>
            </a:r>
            <a:r>
              <a:rPr spc="10" dirty="0"/>
              <a:t>ПОРЯДКУ:</a:t>
            </a:r>
          </a:p>
        </p:txBody>
      </p:sp>
      <p:grpSp>
        <p:nvGrpSpPr>
          <p:cNvPr id="15" name="object 15"/>
          <p:cNvGrpSpPr/>
          <p:nvPr/>
        </p:nvGrpSpPr>
        <p:grpSpPr>
          <a:xfrm>
            <a:off x="125729" y="2130551"/>
            <a:ext cx="8921750" cy="1562100"/>
            <a:chOff x="125729" y="2130551"/>
            <a:chExt cx="8921750" cy="1562100"/>
          </a:xfrm>
        </p:grpSpPr>
        <p:sp>
          <p:nvSpPr>
            <p:cNvPr id="16" name="object 16"/>
            <p:cNvSpPr/>
            <p:nvPr/>
          </p:nvSpPr>
          <p:spPr>
            <a:xfrm>
              <a:off x="691896" y="2186177"/>
              <a:ext cx="7760334" cy="1405890"/>
            </a:xfrm>
            <a:custGeom>
              <a:avLst/>
              <a:gdLst/>
              <a:ahLst/>
              <a:cxnLst/>
              <a:rect l="l" t="t" r="r" b="b"/>
              <a:pathLst>
                <a:path w="7760334" h="1405889">
                  <a:moveTo>
                    <a:pt x="7760208" y="723138"/>
                  </a:moveTo>
                  <a:lnTo>
                    <a:pt x="7733678" y="683120"/>
                  </a:lnTo>
                  <a:lnTo>
                    <a:pt x="7716774" y="679704"/>
                  </a:lnTo>
                  <a:lnTo>
                    <a:pt x="7699908" y="683120"/>
                  </a:lnTo>
                  <a:lnTo>
                    <a:pt x="7686103" y="692429"/>
                  </a:lnTo>
                  <a:lnTo>
                    <a:pt x="7676769" y="706234"/>
                  </a:lnTo>
                  <a:lnTo>
                    <a:pt x="7676274" y="708660"/>
                  </a:lnTo>
                  <a:lnTo>
                    <a:pt x="5010150" y="708660"/>
                  </a:lnTo>
                  <a:lnTo>
                    <a:pt x="5010150" y="86868"/>
                  </a:lnTo>
                  <a:lnTo>
                    <a:pt x="5010150" y="83959"/>
                  </a:lnTo>
                  <a:lnTo>
                    <a:pt x="5012575" y="83464"/>
                  </a:lnTo>
                  <a:lnTo>
                    <a:pt x="5026380" y="74155"/>
                  </a:lnTo>
                  <a:lnTo>
                    <a:pt x="5035689" y="60350"/>
                  </a:lnTo>
                  <a:lnTo>
                    <a:pt x="5039106" y="43434"/>
                  </a:lnTo>
                  <a:lnTo>
                    <a:pt x="5035689" y="26530"/>
                  </a:lnTo>
                  <a:lnTo>
                    <a:pt x="5026380" y="12725"/>
                  </a:lnTo>
                  <a:lnTo>
                    <a:pt x="5012575" y="3416"/>
                  </a:lnTo>
                  <a:lnTo>
                    <a:pt x="4995672" y="0"/>
                  </a:lnTo>
                  <a:lnTo>
                    <a:pt x="4978755" y="3416"/>
                  </a:lnTo>
                  <a:lnTo>
                    <a:pt x="4964950" y="12725"/>
                  </a:lnTo>
                  <a:lnTo>
                    <a:pt x="4955641" y="26530"/>
                  </a:lnTo>
                  <a:lnTo>
                    <a:pt x="4952238" y="43434"/>
                  </a:lnTo>
                  <a:lnTo>
                    <a:pt x="4955641" y="60350"/>
                  </a:lnTo>
                  <a:lnTo>
                    <a:pt x="4964950" y="74155"/>
                  </a:lnTo>
                  <a:lnTo>
                    <a:pt x="4978755" y="83464"/>
                  </a:lnTo>
                  <a:lnTo>
                    <a:pt x="4981194" y="83959"/>
                  </a:lnTo>
                  <a:lnTo>
                    <a:pt x="4981194" y="708660"/>
                  </a:lnTo>
                  <a:lnTo>
                    <a:pt x="2773680" y="708660"/>
                  </a:lnTo>
                  <a:lnTo>
                    <a:pt x="2773680" y="86868"/>
                  </a:lnTo>
                  <a:lnTo>
                    <a:pt x="2773680" y="83959"/>
                  </a:lnTo>
                  <a:lnTo>
                    <a:pt x="2776105" y="83464"/>
                  </a:lnTo>
                  <a:lnTo>
                    <a:pt x="2789910" y="74155"/>
                  </a:lnTo>
                  <a:lnTo>
                    <a:pt x="2799219" y="60350"/>
                  </a:lnTo>
                  <a:lnTo>
                    <a:pt x="2802636" y="43434"/>
                  </a:lnTo>
                  <a:lnTo>
                    <a:pt x="2799219" y="26530"/>
                  </a:lnTo>
                  <a:lnTo>
                    <a:pt x="2789910" y="12725"/>
                  </a:lnTo>
                  <a:lnTo>
                    <a:pt x="2776105" y="3416"/>
                  </a:lnTo>
                  <a:lnTo>
                    <a:pt x="2759202" y="0"/>
                  </a:lnTo>
                  <a:lnTo>
                    <a:pt x="2742285" y="3416"/>
                  </a:lnTo>
                  <a:lnTo>
                    <a:pt x="2728480" y="12725"/>
                  </a:lnTo>
                  <a:lnTo>
                    <a:pt x="2719171" y="26530"/>
                  </a:lnTo>
                  <a:lnTo>
                    <a:pt x="2715768" y="43434"/>
                  </a:lnTo>
                  <a:lnTo>
                    <a:pt x="2719171" y="60350"/>
                  </a:lnTo>
                  <a:lnTo>
                    <a:pt x="2728480" y="74155"/>
                  </a:lnTo>
                  <a:lnTo>
                    <a:pt x="2742285" y="83464"/>
                  </a:lnTo>
                  <a:lnTo>
                    <a:pt x="2744724" y="83959"/>
                  </a:lnTo>
                  <a:lnTo>
                    <a:pt x="2744724" y="708660"/>
                  </a:lnTo>
                  <a:lnTo>
                    <a:pt x="83934" y="708660"/>
                  </a:lnTo>
                  <a:lnTo>
                    <a:pt x="83451" y="706234"/>
                  </a:lnTo>
                  <a:lnTo>
                    <a:pt x="74142" y="692429"/>
                  </a:lnTo>
                  <a:lnTo>
                    <a:pt x="60337" y="683120"/>
                  </a:lnTo>
                  <a:lnTo>
                    <a:pt x="43434" y="679704"/>
                  </a:lnTo>
                  <a:lnTo>
                    <a:pt x="26517" y="683120"/>
                  </a:lnTo>
                  <a:lnTo>
                    <a:pt x="12712" y="692429"/>
                  </a:lnTo>
                  <a:lnTo>
                    <a:pt x="3403" y="706234"/>
                  </a:lnTo>
                  <a:lnTo>
                    <a:pt x="0" y="723138"/>
                  </a:lnTo>
                  <a:lnTo>
                    <a:pt x="3403" y="740054"/>
                  </a:lnTo>
                  <a:lnTo>
                    <a:pt x="12712" y="753859"/>
                  </a:lnTo>
                  <a:lnTo>
                    <a:pt x="26517" y="763168"/>
                  </a:lnTo>
                  <a:lnTo>
                    <a:pt x="43434" y="766572"/>
                  </a:lnTo>
                  <a:lnTo>
                    <a:pt x="60337" y="763168"/>
                  </a:lnTo>
                  <a:lnTo>
                    <a:pt x="74142" y="753859"/>
                  </a:lnTo>
                  <a:lnTo>
                    <a:pt x="83451" y="740054"/>
                  </a:lnTo>
                  <a:lnTo>
                    <a:pt x="83934" y="737616"/>
                  </a:lnTo>
                  <a:lnTo>
                    <a:pt x="1634490" y="737616"/>
                  </a:lnTo>
                  <a:lnTo>
                    <a:pt x="1634490" y="1321943"/>
                  </a:lnTo>
                  <a:lnTo>
                    <a:pt x="1632051" y="1322438"/>
                  </a:lnTo>
                  <a:lnTo>
                    <a:pt x="1618246" y="1331747"/>
                  </a:lnTo>
                  <a:lnTo>
                    <a:pt x="1608937" y="1345552"/>
                  </a:lnTo>
                  <a:lnTo>
                    <a:pt x="1605534" y="1362456"/>
                  </a:lnTo>
                  <a:lnTo>
                    <a:pt x="1608937" y="1379372"/>
                  </a:lnTo>
                  <a:lnTo>
                    <a:pt x="1618246" y="1393177"/>
                  </a:lnTo>
                  <a:lnTo>
                    <a:pt x="1632051" y="1402486"/>
                  </a:lnTo>
                  <a:lnTo>
                    <a:pt x="1648968" y="1405890"/>
                  </a:lnTo>
                  <a:lnTo>
                    <a:pt x="1665871" y="1402486"/>
                  </a:lnTo>
                  <a:lnTo>
                    <a:pt x="1679676" y="1393177"/>
                  </a:lnTo>
                  <a:lnTo>
                    <a:pt x="1688985" y="1379372"/>
                  </a:lnTo>
                  <a:lnTo>
                    <a:pt x="1692402" y="1362456"/>
                  </a:lnTo>
                  <a:lnTo>
                    <a:pt x="1688985" y="1345552"/>
                  </a:lnTo>
                  <a:lnTo>
                    <a:pt x="1679676" y="1331747"/>
                  </a:lnTo>
                  <a:lnTo>
                    <a:pt x="1665871" y="1322438"/>
                  </a:lnTo>
                  <a:lnTo>
                    <a:pt x="1663446" y="1321943"/>
                  </a:lnTo>
                  <a:lnTo>
                    <a:pt x="1663446" y="1319022"/>
                  </a:lnTo>
                  <a:lnTo>
                    <a:pt x="1663446" y="737616"/>
                  </a:lnTo>
                  <a:lnTo>
                    <a:pt x="3865626" y="737616"/>
                  </a:lnTo>
                  <a:lnTo>
                    <a:pt x="3865626" y="1321943"/>
                  </a:lnTo>
                  <a:lnTo>
                    <a:pt x="3863187" y="1322438"/>
                  </a:lnTo>
                  <a:lnTo>
                    <a:pt x="3849382" y="1331747"/>
                  </a:lnTo>
                  <a:lnTo>
                    <a:pt x="3840073" y="1345552"/>
                  </a:lnTo>
                  <a:lnTo>
                    <a:pt x="3836670" y="1362456"/>
                  </a:lnTo>
                  <a:lnTo>
                    <a:pt x="3840073" y="1379372"/>
                  </a:lnTo>
                  <a:lnTo>
                    <a:pt x="3849382" y="1393177"/>
                  </a:lnTo>
                  <a:lnTo>
                    <a:pt x="3863187" y="1402486"/>
                  </a:lnTo>
                  <a:lnTo>
                    <a:pt x="3880104" y="1405890"/>
                  </a:lnTo>
                  <a:lnTo>
                    <a:pt x="3897007" y="1402486"/>
                  </a:lnTo>
                  <a:lnTo>
                    <a:pt x="3910812" y="1393177"/>
                  </a:lnTo>
                  <a:lnTo>
                    <a:pt x="3920121" y="1379372"/>
                  </a:lnTo>
                  <a:lnTo>
                    <a:pt x="3923538" y="1362456"/>
                  </a:lnTo>
                  <a:lnTo>
                    <a:pt x="3920121" y="1345552"/>
                  </a:lnTo>
                  <a:lnTo>
                    <a:pt x="3910812" y="1331747"/>
                  </a:lnTo>
                  <a:lnTo>
                    <a:pt x="3897007" y="1322438"/>
                  </a:lnTo>
                  <a:lnTo>
                    <a:pt x="3894582" y="1321943"/>
                  </a:lnTo>
                  <a:lnTo>
                    <a:pt x="3894582" y="1319022"/>
                  </a:lnTo>
                  <a:lnTo>
                    <a:pt x="3894582" y="737616"/>
                  </a:lnTo>
                  <a:lnTo>
                    <a:pt x="6096762" y="737616"/>
                  </a:lnTo>
                  <a:lnTo>
                    <a:pt x="6096762" y="1321943"/>
                  </a:lnTo>
                  <a:lnTo>
                    <a:pt x="6094323" y="1322438"/>
                  </a:lnTo>
                  <a:lnTo>
                    <a:pt x="6080518" y="1331747"/>
                  </a:lnTo>
                  <a:lnTo>
                    <a:pt x="6071209" y="1345552"/>
                  </a:lnTo>
                  <a:lnTo>
                    <a:pt x="6067806" y="1362456"/>
                  </a:lnTo>
                  <a:lnTo>
                    <a:pt x="6071209" y="1379372"/>
                  </a:lnTo>
                  <a:lnTo>
                    <a:pt x="6080518" y="1393177"/>
                  </a:lnTo>
                  <a:lnTo>
                    <a:pt x="6094323" y="1402486"/>
                  </a:lnTo>
                  <a:lnTo>
                    <a:pt x="6111240" y="1405890"/>
                  </a:lnTo>
                  <a:lnTo>
                    <a:pt x="6128143" y="1402486"/>
                  </a:lnTo>
                  <a:lnTo>
                    <a:pt x="6141948" y="1393177"/>
                  </a:lnTo>
                  <a:lnTo>
                    <a:pt x="6151257" y="1379372"/>
                  </a:lnTo>
                  <a:lnTo>
                    <a:pt x="6154674" y="1362456"/>
                  </a:lnTo>
                  <a:lnTo>
                    <a:pt x="6151257" y="1345552"/>
                  </a:lnTo>
                  <a:lnTo>
                    <a:pt x="6141948" y="1331747"/>
                  </a:lnTo>
                  <a:lnTo>
                    <a:pt x="6128143" y="1322438"/>
                  </a:lnTo>
                  <a:lnTo>
                    <a:pt x="6125718" y="1321943"/>
                  </a:lnTo>
                  <a:lnTo>
                    <a:pt x="6125718" y="1319022"/>
                  </a:lnTo>
                  <a:lnTo>
                    <a:pt x="6125718" y="737616"/>
                  </a:lnTo>
                  <a:lnTo>
                    <a:pt x="7676274" y="737616"/>
                  </a:lnTo>
                  <a:lnTo>
                    <a:pt x="7676769" y="740054"/>
                  </a:lnTo>
                  <a:lnTo>
                    <a:pt x="7686103" y="753859"/>
                  </a:lnTo>
                  <a:lnTo>
                    <a:pt x="7699908" y="763168"/>
                  </a:lnTo>
                  <a:lnTo>
                    <a:pt x="7716774" y="766572"/>
                  </a:lnTo>
                  <a:lnTo>
                    <a:pt x="7733678" y="763168"/>
                  </a:lnTo>
                  <a:lnTo>
                    <a:pt x="7747482" y="753859"/>
                  </a:lnTo>
                  <a:lnTo>
                    <a:pt x="7756792" y="740054"/>
                  </a:lnTo>
                  <a:lnTo>
                    <a:pt x="7757287" y="737616"/>
                  </a:lnTo>
                  <a:lnTo>
                    <a:pt x="7760208" y="723138"/>
                  </a:lnTo>
                  <a:close/>
                </a:path>
              </a:pathLst>
            </a:custGeom>
            <a:solidFill>
              <a:srgbClr val="000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137915" y="3040379"/>
              <a:ext cx="637540" cy="638175"/>
            </a:xfrm>
            <a:custGeom>
              <a:avLst/>
              <a:gdLst/>
              <a:ahLst/>
              <a:cxnLst/>
              <a:rect l="l" t="t" r="r" b="b"/>
              <a:pathLst>
                <a:path w="637539" h="638175">
                  <a:moveTo>
                    <a:pt x="530860" y="0"/>
                  </a:moveTo>
                  <a:lnTo>
                    <a:pt x="106172" y="0"/>
                  </a:lnTo>
                  <a:lnTo>
                    <a:pt x="64829" y="8338"/>
                  </a:lnTo>
                  <a:lnTo>
                    <a:pt x="31083" y="31083"/>
                  </a:lnTo>
                  <a:lnTo>
                    <a:pt x="8338" y="64829"/>
                  </a:lnTo>
                  <a:lnTo>
                    <a:pt x="0" y="106172"/>
                  </a:lnTo>
                  <a:lnTo>
                    <a:pt x="0" y="531622"/>
                  </a:lnTo>
                  <a:lnTo>
                    <a:pt x="8338" y="572964"/>
                  </a:lnTo>
                  <a:lnTo>
                    <a:pt x="31083" y="606710"/>
                  </a:lnTo>
                  <a:lnTo>
                    <a:pt x="64829" y="629455"/>
                  </a:lnTo>
                  <a:lnTo>
                    <a:pt x="106172" y="637794"/>
                  </a:lnTo>
                  <a:lnTo>
                    <a:pt x="530860" y="637794"/>
                  </a:lnTo>
                  <a:lnTo>
                    <a:pt x="572202" y="629455"/>
                  </a:lnTo>
                  <a:lnTo>
                    <a:pt x="605948" y="606710"/>
                  </a:lnTo>
                  <a:lnTo>
                    <a:pt x="628693" y="572964"/>
                  </a:lnTo>
                  <a:lnTo>
                    <a:pt x="637032" y="531622"/>
                  </a:lnTo>
                  <a:lnTo>
                    <a:pt x="637032" y="106172"/>
                  </a:lnTo>
                  <a:lnTo>
                    <a:pt x="628693" y="64829"/>
                  </a:lnTo>
                  <a:lnTo>
                    <a:pt x="605948" y="31083"/>
                  </a:lnTo>
                  <a:lnTo>
                    <a:pt x="572202" y="8338"/>
                  </a:lnTo>
                  <a:lnTo>
                    <a:pt x="530860" y="0"/>
                  </a:lnTo>
                  <a:close/>
                </a:path>
              </a:pathLst>
            </a:custGeom>
            <a:solidFill>
              <a:srgbClr val="4B63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137915" y="3040379"/>
              <a:ext cx="637540" cy="638175"/>
            </a:xfrm>
            <a:custGeom>
              <a:avLst/>
              <a:gdLst/>
              <a:ahLst/>
              <a:cxnLst/>
              <a:rect l="l" t="t" r="r" b="b"/>
              <a:pathLst>
                <a:path w="637539" h="638175">
                  <a:moveTo>
                    <a:pt x="0" y="106172"/>
                  </a:moveTo>
                  <a:lnTo>
                    <a:pt x="8338" y="64829"/>
                  </a:lnTo>
                  <a:lnTo>
                    <a:pt x="31083" y="31083"/>
                  </a:lnTo>
                  <a:lnTo>
                    <a:pt x="64829" y="8338"/>
                  </a:lnTo>
                  <a:lnTo>
                    <a:pt x="106172" y="0"/>
                  </a:lnTo>
                  <a:lnTo>
                    <a:pt x="530860" y="0"/>
                  </a:lnTo>
                  <a:lnTo>
                    <a:pt x="572202" y="8338"/>
                  </a:lnTo>
                  <a:lnTo>
                    <a:pt x="605948" y="31083"/>
                  </a:lnTo>
                  <a:lnTo>
                    <a:pt x="628693" y="64829"/>
                  </a:lnTo>
                  <a:lnTo>
                    <a:pt x="637032" y="106172"/>
                  </a:lnTo>
                  <a:lnTo>
                    <a:pt x="637032" y="531622"/>
                  </a:lnTo>
                  <a:lnTo>
                    <a:pt x="628693" y="572964"/>
                  </a:lnTo>
                  <a:lnTo>
                    <a:pt x="605948" y="606710"/>
                  </a:lnTo>
                  <a:lnTo>
                    <a:pt x="572202" y="629455"/>
                  </a:lnTo>
                  <a:lnTo>
                    <a:pt x="530860" y="637794"/>
                  </a:lnTo>
                  <a:lnTo>
                    <a:pt x="106172" y="637794"/>
                  </a:lnTo>
                  <a:lnTo>
                    <a:pt x="64829" y="629455"/>
                  </a:lnTo>
                  <a:lnTo>
                    <a:pt x="31083" y="606710"/>
                  </a:lnTo>
                  <a:lnTo>
                    <a:pt x="8338" y="572964"/>
                  </a:lnTo>
                  <a:lnTo>
                    <a:pt x="0" y="531622"/>
                  </a:lnTo>
                  <a:lnTo>
                    <a:pt x="0" y="106172"/>
                  </a:lnTo>
                  <a:close/>
                </a:path>
              </a:pathLst>
            </a:custGeom>
            <a:ln w="28956">
              <a:solidFill>
                <a:srgbClr val="000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253483" y="2145029"/>
              <a:ext cx="637540" cy="638175"/>
            </a:xfrm>
            <a:custGeom>
              <a:avLst/>
              <a:gdLst/>
              <a:ahLst/>
              <a:cxnLst/>
              <a:rect l="l" t="t" r="r" b="b"/>
              <a:pathLst>
                <a:path w="637539" h="638175">
                  <a:moveTo>
                    <a:pt x="530860" y="0"/>
                  </a:moveTo>
                  <a:lnTo>
                    <a:pt x="106172" y="0"/>
                  </a:lnTo>
                  <a:lnTo>
                    <a:pt x="64829" y="8338"/>
                  </a:lnTo>
                  <a:lnTo>
                    <a:pt x="31083" y="31083"/>
                  </a:lnTo>
                  <a:lnTo>
                    <a:pt x="8338" y="64829"/>
                  </a:lnTo>
                  <a:lnTo>
                    <a:pt x="0" y="106172"/>
                  </a:lnTo>
                  <a:lnTo>
                    <a:pt x="0" y="531622"/>
                  </a:lnTo>
                  <a:lnTo>
                    <a:pt x="8338" y="572964"/>
                  </a:lnTo>
                  <a:lnTo>
                    <a:pt x="31083" y="606710"/>
                  </a:lnTo>
                  <a:lnTo>
                    <a:pt x="64829" y="629455"/>
                  </a:lnTo>
                  <a:lnTo>
                    <a:pt x="106172" y="637794"/>
                  </a:lnTo>
                  <a:lnTo>
                    <a:pt x="530860" y="637794"/>
                  </a:lnTo>
                  <a:lnTo>
                    <a:pt x="572202" y="629455"/>
                  </a:lnTo>
                  <a:lnTo>
                    <a:pt x="605948" y="606710"/>
                  </a:lnTo>
                  <a:lnTo>
                    <a:pt x="628693" y="572964"/>
                  </a:lnTo>
                  <a:lnTo>
                    <a:pt x="637032" y="531622"/>
                  </a:lnTo>
                  <a:lnTo>
                    <a:pt x="637032" y="106172"/>
                  </a:lnTo>
                  <a:lnTo>
                    <a:pt x="628693" y="64829"/>
                  </a:lnTo>
                  <a:lnTo>
                    <a:pt x="605948" y="31083"/>
                  </a:lnTo>
                  <a:lnTo>
                    <a:pt x="572202" y="8338"/>
                  </a:lnTo>
                  <a:lnTo>
                    <a:pt x="530860" y="0"/>
                  </a:lnTo>
                  <a:close/>
                </a:path>
              </a:pathLst>
            </a:custGeom>
            <a:solidFill>
              <a:srgbClr val="FF94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253483" y="2145029"/>
              <a:ext cx="637540" cy="638175"/>
            </a:xfrm>
            <a:custGeom>
              <a:avLst/>
              <a:gdLst/>
              <a:ahLst/>
              <a:cxnLst/>
              <a:rect l="l" t="t" r="r" b="b"/>
              <a:pathLst>
                <a:path w="637539" h="638175">
                  <a:moveTo>
                    <a:pt x="0" y="106172"/>
                  </a:moveTo>
                  <a:lnTo>
                    <a:pt x="8338" y="64829"/>
                  </a:lnTo>
                  <a:lnTo>
                    <a:pt x="31083" y="31083"/>
                  </a:lnTo>
                  <a:lnTo>
                    <a:pt x="64829" y="8338"/>
                  </a:lnTo>
                  <a:lnTo>
                    <a:pt x="106172" y="0"/>
                  </a:lnTo>
                  <a:lnTo>
                    <a:pt x="530860" y="0"/>
                  </a:lnTo>
                  <a:lnTo>
                    <a:pt x="572202" y="8338"/>
                  </a:lnTo>
                  <a:lnTo>
                    <a:pt x="605948" y="31083"/>
                  </a:lnTo>
                  <a:lnTo>
                    <a:pt x="628693" y="64829"/>
                  </a:lnTo>
                  <a:lnTo>
                    <a:pt x="637032" y="106172"/>
                  </a:lnTo>
                  <a:lnTo>
                    <a:pt x="637032" y="531622"/>
                  </a:lnTo>
                  <a:lnTo>
                    <a:pt x="628693" y="572964"/>
                  </a:lnTo>
                  <a:lnTo>
                    <a:pt x="605948" y="606710"/>
                  </a:lnTo>
                  <a:lnTo>
                    <a:pt x="572202" y="629455"/>
                  </a:lnTo>
                  <a:lnTo>
                    <a:pt x="530860" y="637794"/>
                  </a:lnTo>
                  <a:lnTo>
                    <a:pt x="106172" y="637794"/>
                  </a:lnTo>
                  <a:lnTo>
                    <a:pt x="64829" y="629455"/>
                  </a:lnTo>
                  <a:lnTo>
                    <a:pt x="31083" y="606710"/>
                  </a:lnTo>
                  <a:lnTo>
                    <a:pt x="8338" y="572964"/>
                  </a:lnTo>
                  <a:lnTo>
                    <a:pt x="0" y="531622"/>
                  </a:lnTo>
                  <a:lnTo>
                    <a:pt x="0" y="106172"/>
                  </a:lnTo>
                  <a:close/>
                </a:path>
              </a:pathLst>
            </a:custGeom>
            <a:ln w="28956">
              <a:solidFill>
                <a:srgbClr val="000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369051" y="3040379"/>
              <a:ext cx="637540" cy="638175"/>
            </a:xfrm>
            <a:custGeom>
              <a:avLst/>
              <a:gdLst/>
              <a:ahLst/>
              <a:cxnLst/>
              <a:rect l="l" t="t" r="r" b="b"/>
              <a:pathLst>
                <a:path w="637539" h="638175">
                  <a:moveTo>
                    <a:pt x="530860" y="0"/>
                  </a:moveTo>
                  <a:lnTo>
                    <a:pt x="106172" y="0"/>
                  </a:lnTo>
                  <a:lnTo>
                    <a:pt x="64829" y="8338"/>
                  </a:lnTo>
                  <a:lnTo>
                    <a:pt x="31083" y="31083"/>
                  </a:lnTo>
                  <a:lnTo>
                    <a:pt x="8338" y="64829"/>
                  </a:lnTo>
                  <a:lnTo>
                    <a:pt x="0" y="106172"/>
                  </a:lnTo>
                  <a:lnTo>
                    <a:pt x="0" y="531622"/>
                  </a:lnTo>
                  <a:lnTo>
                    <a:pt x="8338" y="572964"/>
                  </a:lnTo>
                  <a:lnTo>
                    <a:pt x="31083" y="606710"/>
                  </a:lnTo>
                  <a:lnTo>
                    <a:pt x="64829" y="629455"/>
                  </a:lnTo>
                  <a:lnTo>
                    <a:pt x="106172" y="637794"/>
                  </a:lnTo>
                  <a:lnTo>
                    <a:pt x="530860" y="637794"/>
                  </a:lnTo>
                  <a:lnTo>
                    <a:pt x="572202" y="629455"/>
                  </a:lnTo>
                  <a:lnTo>
                    <a:pt x="605948" y="606710"/>
                  </a:lnTo>
                  <a:lnTo>
                    <a:pt x="628693" y="572964"/>
                  </a:lnTo>
                  <a:lnTo>
                    <a:pt x="637032" y="531622"/>
                  </a:lnTo>
                  <a:lnTo>
                    <a:pt x="637032" y="106172"/>
                  </a:lnTo>
                  <a:lnTo>
                    <a:pt x="628693" y="64829"/>
                  </a:lnTo>
                  <a:lnTo>
                    <a:pt x="605948" y="31083"/>
                  </a:lnTo>
                  <a:lnTo>
                    <a:pt x="572202" y="8338"/>
                  </a:lnTo>
                  <a:lnTo>
                    <a:pt x="530860" y="0"/>
                  </a:lnTo>
                  <a:close/>
                </a:path>
              </a:pathLst>
            </a:custGeom>
            <a:solidFill>
              <a:srgbClr val="FFE4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369051" y="3040379"/>
              <a:ext cx="637540" cy="638175"/>
            </a:xfrm>
            <a:custGeom>
              <a:avLst/>
              <a:gdLst/>
              <a:ahLst/>
              <a:cxnLst/>
              <a:rect l="l" t="t" r="r" b="b"/>
              <a:pathLst>
                <a:path w="637539" h="638175">
                  <a:moveTo>
                    <a:pt x="0" y="106172"/>
                  </a:moveTo>
                  <a:lnTo>
                    <a:pt x="8338" y="64829"/>
                  </a:lnTo>
                  <a:lnTo>
                    <a:pt x="31083" y="31083"/>
                  </a:lnTo>
                  <a:lnTo>
                    <a:pt x="64829" y="8338"/>
                  </a:lnTo>
                  <a:lnTo>
                    <a:pt x="106172" y="0"/>
                  </a:lnTo>
                  <a:lnTo>
                    <a:pt x="530860" y="0"/>
                  </a:lnTo>
                  <a:lnTo>
                    <a:pt x="572202" y="8338"/>
                  </a:lnTo>
                  <a:lnTo>
                    <a:pt x="605948" y="31083"/>
                  </a:lnTo>
                  <a:lnTo>
                    <a:pt x="628693" y="64829"/>
                  </a:lnTo>
                  <a:lnTo>
                    <a:pt x="637032" y="106172"/>
                  </a:lnTo>
                  <a:lnTo>
                    <a:pt x="637032" y="531622"/>
                  </a:lnTo>
                  <a:lnTo>
                    <a:pt x="628693" y="572964"/>
                  </a:lnTo>
                  <a:lnTo>
                    <a:pt x="605948" y="606710"/>
                  </a:lnTo>
                  <a:lnTo>
                    <a:pt x="572202" y="629455"/>
                  </a:lnTo>
                  <a:lnTo>
                    <a:pt x="530860" y="637794"/>
                  </a:lnTo>
                  <a:lnTo>
                    <a:pt x="106172" y="637794"/>
                  </a:lnTo>
                  <a:lnTo>
                    <a:pt x="64829" y="629455"/>
                  </a:lnTo>
                  <a:lnTo>
                    <a:pt x="31083" y="606710"/>
                  </a:lnTo>
                  <a:lnTo>
                    <a:pt x="8338" y="572964"/>
                  </a:lnTo>
                  <a:lnTo>
                    <a:pt x="0" y="531622"/>
                  </a:lnTo>
                  <a:lnTo>
                    <a:pt x="0" y="106172"/>
                  </a:lnTo>
                  <a:close/>
                </a:path>
              </a:pathLst>
            </a:custGeom>
            <a:ln w="28956">
              <a:solidFill>
                <a:srgbClr val="000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484620" y="2145029"/>
              <a:ext cx="637540" cy="638175"/>
            </a:xfrm>
            <a:custGeom>
              <a:avLst/>
              <a:gdLst/>
              <a:ahLst/>
              <a:cxnLst/>
              <a:rect l="l" t="t" r="r" b="b"/>
              <a:pathLst>
                <a:path w="637540" h="638175">
                  <a:moveTo>
                    <a:pt x="530860" y="0"/>
                  </a:moveTo>
                  <a:lnTo>
                    <a:pt x="106172" y="0"/>
                  </a:lnTo>
                  <a:lnTo>
                    <a:pt x="64829" y="8338"/>
                  </a:lnTo>
                  <a:lnTo>
                    <a:pt x="31083" y="31083"/>
                  </a:lnTo>
                  <a:lnTo>
                    <a:pt x="8338" y="64829"/>
                  </a:lnTo>
                  <a:lnTo>
                    <a:pt x="0" y="106172"/>
                  </a:lnTo>
                  <a:lnTo>
                    <a:pt x="0" y="531622"/>
                  </a:lnTo>
                  <a:lnTo>
                    <a:pt x="8338" y="572964"/>
                  </a:lnTo>
                  <a:lnTo>
                    <a:pt x="31083" y="606710"/>
                  </a:lnTo>
                  <a:lnTo>
                    <a:pt x="64829" y="629455"/>
                  </a:lnTo>
                  <a:lnTo>
                    <a:pt x="106172" y="637794"/>
                  </a:lnTo>
                  <a:lnTo>
                    <a:pt x="530860" y="637794"/>
                  </a:lnTo>
                  <a:lnTo>
                    <a:pt x="572202" y="629455"/>
                  </a:lnTo>
                  <a:lnTo>
                    <a:pt x="605948" y="606710"/>
                  </a:lnTo>
                  <a:lnTo>
                    <a:pt x="628693" y="572964"/>
                  </a:lnTo>
                  <a:lnTo>
                    <a:pt x="637032" y="531622"/>
                  </a:lnTo>
                  <a:lnTo>
                    <a:pt x="637032" y="106172"/>
                  </a:lnTo>
                  <a:lnTo>
                    <a:pt x="628693" y="64829"/>
                  </a:lnTo>
                  <a:lnTo>
                    <a:pt x="605948" y="31083"/>
                  </a:lnTo>
                  <a:lnTo>
                    <a:pt x="572202" y="8338"/>
                  </a:lnTo>
                  <a:lnTo>
                    <a:pt x="530860" y="0"/>
                  </a:lnTo>
                  <a:close/>
                </a:path>
              </a:pathLst>
            </a:custGeom>
            <a:solidFill>
              <a:srgbClr val="E9F3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484620" y="2145029"/>
              <a:ext cx="637540" cy="638175"/>
            </a:xfrm>
            <a:custGeom>
              <a:avLst/>
              <a:gdLst/>
              <a:ahLst/>
              <a:cxnLst/>
              <a:rect l="l" t="t" r="r" b="b"/>
              <a:pathLst>
                <a:path w="637540" h="638175">
                  <a:moveTo>
                    <a:pt x="0" y="106172"/>
                  </a:moveTo>
                  <a:lnTo>
                    <a:pt x="8338" y="64829"/>
                  </a:lnTo>
                  <a:lnTo>
                    <a:pt x="31083" y="31083"/>
                  </a:lnTo>
                  <a:lnTo>
                    <a:pt x="64829" y="8338"/>
                  </a:lnTo>
                  <a:lnTo>
                    <a:pt x="106172" y="0"/>
                  </a:lnTo>
                  <a:lnTo>
                    <a:pt x="530860" y="0"/>
                  </a:lnTo>
                  <a:lnTo>
                    <a:pt x="572202" y="8338"/>
                  </a:lnTo>
                  <a:lnTo>
                    <a:pt x="605948" y="31083"/>
                  </a:lnTo>
                  <a:lnTo>
                    <a:pt x="628693" y="64829"/>
                  </a:lnTo>
                  <a:lnTo>
                    <a:pt x="637032" y="106172"/>
                  </a:lnTo>
                  <a:lnTo>
                    <a:pt x="637032" y="531622"/>
                  </a:lnTo>
                  <a:lnTo>
                    <a:pt x="628693" y="572964"/>
                  </a:lnTo>
                  <a:lnTo>
                    <a:pt x="605948" y="606710"/>
                  </a:lnTo>
                  <a:lnTo>
                    <a:pt x="572202" y="629455"/>
                  </a:lnTo>
                  <a:lnTo>
                    <a:pt x="530860" y="637794"/>
                  </a:lnTo>
                  <a:lnTo>
                    <a:pt x="106172" y="637794"/>
                  </a:lnTo>
                  <a:lnTo>
                    <a:pt x="64829" y="629455"/>
                  </a:lnTo>
                  <a:lnTo>
                    <a:pt x="31083" y="606710"/>
                  </a:lnTo>
                  <a:lnTo>
                    <a:pt x="8338" y="572964"/>
                  </a:lnTo>
                  <a:lnTo>
                    <a:pt x="0" y="531622"/>
                  </a:lnTo>
                  <a:lnTo>
                    <a:pt x="0" y="106172"/>
                  </a:lnTo>
                  <a:close/>
                </a:path>
              </a:pathLst>
            </a:custGeom>
            <a:ln w="28956">
              <a:solidFill>
                <a:srgbClr val="000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246882" y="3437445"/>
              <a:ext cx="409575" cy="132080"/>
            </a:xfrm>
            <a:custGeom>
              <a:avLst/>
              <a:gdLst/>
              <a:ahLst/>
              <a:cxnLst/>
              <a:rect l="l" t="t" r="r" b="b"/>
              <a:pathLst>
                <a:path w="409575" h="132079">
                  <a:moveTo>
                    <a:pt x="409143" y="0"/>
                  </a:moveTo>
                  <a:lnTo>
                    <a:pt x="0" y="0"/>
                  </a:lnTo>
                  <a:lnTo>
                    <a:pt x="0" y="52527"/>
                  </a:lnTo>
                  <a:lnTo>
                    <a:pt x="178943" y="52527"/>
                  </a:lnTo>
                  <a:lnTo>
                    <a:pt x="178943" y="78803"/>
                  </a:lnTo>
                  <a:lnTo>
                    <a:pt x="165354" y="105092"/>
                  </a:lnTo>
                  <a:lnTo>
                    <a:pt x="105918" y="105092"/>
                  </a:lnTo>
                  <a:lnTo>
                    <a:pt x="99822" y="111188"/>
                  </a:lnTo>
                  <a:lnTo>
                    <a:pt x="99822" y="131762"/>
                  </a:lnTo>
                  <a:lnTo>
                    <a:pt x="310134" y="131762"/>
                  </a:lnTo>
                  <a:lnTo>
                    <a:pt x="310134" y="118427"/>
                  </a:lnTo>
                  <a:lnTo>
                    <a:pt x="309626" y="111188"/>
                  </a:lnTo>
                  <a:lnTo>
                    <a:pt x="304038" y="105092"/>
                  </a:lnTo>
                  <a:lnTo>
                    <a:pt x="243840" y="105092"/>
                  </a:lnTo>
                  <a:lnTo>
                    <a:pt x="231267" y="78803"/>
                  </a:lnTo>
                  <a:lnTo>
                    <a:pt x="231267" y="52527"/>
                  </a:lnTo>
                  <a:lnTo>
                    <a:pt x="409143" y="52527"/>
                  </a:lnTo>
                  <a:lnTo>
                    <a:pt x="409143" y="0"/>
                  </a:lnTo>
                  <a:close/>
                </a:path>
              </a:pathLst>
            </a:custGeom>
            <a:solidFill>
              <a:srgbClr val="4B63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246882" y="3205733"/>
              <a:ext cx="409575" cy="231775"/>
            </a:xfrm>
            <a:custGeom>
              <a:avLst/>
              <a:gdLst/>
              <a:ahLst/>
              <a:cxnLst/>
              <a:rect l="l" t="t" r="r" b="b"/>
              <a:pathLst>
                <a:path w="409575" h="231775">
                  <a:moveTo>
                    <a:pt x="60198" y="0"/>
                  </a:moveTo>
                  <a:lnTo>
                    <a:pt x="0" y="0"/>
                  </a:lnTo>
                  <a:lnTo>
                    <a:pt x="0" y="231648"/>
                  </a:lnTo>
                  <a:lnTo>
                    <a:pt x="60198" y="231648"/>
                  </a:lnTo>
                  <a:lnTo>
                    <a:pt x="60198" y="0"/>
                  </a:lnTo>
                  <a:close/>
                </a:path>
                <a:path w="409575" h="231775">
                  <a:moveTo>
                    <a:pt x="409194" y="0"/>
                  </a:moveTo>
                  <a:lnTo>
                    <a:pt x="348996" y="0"/>
                  </a:lnTo>
                  <a:lnTo>
                    <a:pt x="349504" y="231648"/>
                  </a:lnTo>
                  <a:lnTo>
                    <a:pt x="409194" y="231648"/>
                  </a:lnTo>
                  <a:lnTo>
                    <a:pt x="409194" y="0"/>
                  </a:lnTo>
                  <a:close/>
                </a:path>
              </a:pathLst>
            </a:custGeom>
            <a:solidFill>
              <a:srgbClr val="FFE4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307079" y="3185921"/>
              <a:ext cx="288925" cy="251460"/>
            </a:xfrm>
            <a:custGeom>
              <a:avLst/>
              <a:gdLst/>
              <a:ahLst/>
              <a:cxnLst/>
              <a:rect l="l" t="t" r="r" b="b"/>
              <a:pathLst>
                <a:path w="288925" h="251460">
                  <a:moveTo>
                    <a:pt x="0" y="251460"/>
                  </a:moveTo>
                  <a:lnTo>
                    <a:pt x="288798" y="251460"/>
                  </a:lnTo>
                  <a:lnTo>
                    <a:pt x="288798" y="0"/>
                  </a:lnTo>
                  <a:lnTo>
                    <a:pt x="0" y="0"/>
                  </a:lnTo>
                  <a:lnTo>
                    <a:pt x="0" y="251460"/>
                  </a:lnTo>
                  <a:close/>
                </a:path>
              </a:pathLst>
            </a:custGeom>
            <a:solidFill>
              <a:srgbClr val="E9F3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07079" y="3133343"/>
              <a:ext cx="288798" cy="304038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3246881" y="3205759"/>
              <a:ext cx="20320" cy="231775"/>
            </a:xfrm>
            <a:custGeom>
              <a:avLst/>
              <a:gdLst/>
              <a:ahLst/>
              <a:cxnLst/>
              <a:rect l="l" t="t" r="r" b="b"/>
              <a:pathLst>
                <a:path w="20320" h="231775">
                  <a:moveTo>
                    <a:pt x="19761" y="0"/>
                  </a:moveTo>
                  <a:lnTo>
                    <a:pt x="0" y="0"/>
                  </a:lnTo>
                  <a:lnTo>
                    <a:pt x="0" y="231622"/>
                  </a:lnTo>
                  <a:lnTo>
                    <a:pt x="19761" y="231622"/>
                  </a:lnTo>
                  <a:lnTo>
                    <a:pt x="19761" y="0"/>
                  </a:lnTo>
                  <a:close/>
                </a:path>
              </a:pathLst>
            </a:custGeom>
            <a:solidFill>
              <a:srgbClr val="FF94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246882" y="3437445"/>
              <a:ext cx="198120" cy="105410"/>
            </a:xfrm>
            <a:custGeom>
              <a:avLst/>
              <a:gdLst/>
              <a:ahLst/>
              <a:cxnLst/>
              <a:rect l="l" t="t" r="r" b="b"/>
              <a:pathLst>
                <a:path w="198120" h="105410">
                  <a:moveTo>
                    <a:pt x="19761" y="0"/>
                  </a:moveTo>
                  <a:lnTo>
                    <a:pt x="0" y="0"/>
                  </a:lnTo>
                  <a:lnTo>
                    <a:pt x="0" y="52527"/>
                  </a:lnTo>
                  <a:lnTo>
                    <a:pt x="19761" y="52527"/>
                  </a:lnTo>
                  <a:lnTo>
                    <a:pt x="19761" y="0"/>
                  </a:lnTo>
                  <a:close/>
                </a:path>
                <a:path w="198120" h="105410">
                  <a:moveTo>
                    <a:pt x="198120" y="52514"/>
                  </a:moveTo>
                  <a:lnTo>
                    <a:pt x="178435" y="52514"/>
                  </a:lnTo>
                  <a:lnTo>
                    <a:pt x="178435" y="79057"/>
                  </a:lnTo>
                  <a:lnTo>
                    <a:pt x="165354" y="105092"/>
                  </a:lnTo>
                  <a:lnTo>
                    <a:pt x="185039" y="105092"/>
                  </a:lnTo>
                  <a:lnTo>
                    <a:pt x="198120" y="79057"/>
                  </a:lnTo>
                  <a:lnTo>
                    <a:pt x="198120" y="52514"/>
                  </a:lnTo>
                  <a:close/>
                </a:path>
              </a:pathLst>
            </a:custGeom>
            <a:solidFill>
              <a:srgbClr val="A8C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3623309" y="3224783"/>
              <a:ext cx="13335" cy="66675"/>
            </a:xfrm>
            <a:custGeom>
              <a:avLst/>
              <a:gdLst/>
              <a:ahLst/>
              <a:cxnLst/>
              <a:rect l="l" t="t" r="r" b="b"/>
              <a:pathLst>
                <a:path w="13335" h="66675">
                  <a:moveTo>
                    <a:pt x="12954" y="0"/>
                  </a:moveTo>
                  <a:lnTo>
                    <a:pt x="0" y="0"/>
                  </a:lnTo>
                  <a:lnTo>
                    <a:pt x="0" y="13716"/>
                  </a:lnTo>
                  <a:lnTo>
                    <a:pt x="12954" y="13716"/>
                  </a:lnTo>
                  <a:lnTo>
                    <a:pt x="12954" y="0"/>
                  </a:lnTo>
                  <a:close/>
                </a:path>
                <a:path w="13335" h="66675">
                  <a:moveTo>
                    <a:pt x="12954" y="26797"/>
                  </a:moveTo>
                  <a:lnTo>
                    <a:pt x="0" y="26797"/>
                  </a:lnTo>
                  <a:lnTo>
                    <a:pt x="0" y="66294"/>
                  </a:lnTo>
                  <a:lnTo>
                    <a:pt x="12954" y="66294"/>
                  </a:lnTo>
                  <a:lnTo>
                    <a:pt x="12954" y="26797"/>
                  </a:lnTo>
                  <a:close/>
                </a:path>
              </a:pathLst>
            </a:custGeom>
            <a:solidFill>
              <a:srgbClr val="E9F3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007869" y="2130551"/>
              <a:ext cx="665987" cy="666750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3346703" y="3542537"/>
              <a:ext cx="26034" cy="26670"/>
            </a:xfrm>
            <a:custGeom>
              <a:avLst/>
              <a:gdLst/>
              <a:ahLst/>
              <a:cxnLst/>
              <a:rect l="l" t="t" r="r" b="b"/>
              <a:pathLst>
                <a:path w="26035" h="26670">
                  <a:moveTo>
                    <a:pt x="25654" y="0"/>
                  </a:moveTo>
                  <a:lnTo>
                    <a:pt x="5969" y="0"/>
                  </a:lnTo>
                  <a:lnTo>
                    <a:pt x="0" y="6096"/>
                  </a:lnTo>
                  <a:lnTo>
                    <a:pt x="0" y="26670"/>
                  </a:lnTo>
                  <a:lnTo>
                    <a:pt x="19685" y="26670"/>
                  </a:lnTo>
                  <a:lnTo>
                    <a:pt x="19685" y="6096"/>
                  </a:lnTo>
                  <a:lnTo>
                    <a:pt x="25654" y="0"/>
                  </a:lnTo>
                  <a:close/>
                </a:path>
              </a:pathLst>
            </a:custGeom>
            <a:solidFill>
              <a:srgbClr val="A8C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3240786" y="3126485"/>
              <a:ext cx="421640" cy="448945"/>
            </a:xfrm>
            <a:custGeom>
              <a:avLst/>
              <a:gdLst/>
              <a:ahLst/>
              <a:cxnLst/>
              <a:rect l="l" t="t" r="r" b="b"/>
              <a:pathLst>
                <a:path w="421639" h="448945">
                  <a:moveTo>
                    <a:pt x="153924" y="245237"/>
                  </a:moveTo>
                  <a:lnTo>
                    <a:pt x="144653" y="235458"/>
                  </a:lnTo>
                  <a:lnTo>
                    <a:pt x="121158" y="258826"/>
                  </a:lnTo>
                  <a:lnTo>
                    <a:pt x="107569" y="245237"/>
                  </a:lnTo>
                  <a:lnTo>
                    <a:pt x="98298" y="254508"/>
                  </a:lnTo>
                  <a:lnTo>
                    <a:pt x="121158" y="277368"/>
                  </a:lnTo>
                  <a:lnTo>
                    <a:pt x="153924" y="245237"/>
                  </a:lnTo>
                  <a:close/>
                </a:path>
                <a:path w="421639" h="448945">
                  <a:moveTo>
                    <a:pt x="153924" y="166243"/>
                  </a:moveTo>
                  <a:lnTo>
                    <a:pt x="144653" y="156972"/>
                  </a:lnTo>
                  <a:lnTo>
                    <a:pt x="121158" y="180340"/>
                  </a:lnTo>
                  <a:lnTo>
                    <a:pt x="107569" y="166751"/>
                  </a:lnTo>
                  <a:lnTo>
                    <a:pt x="98298" y="176022"/>
                  </a:lnTo>
                  <a:lnTo>
                    <a:pt x="121158" y="198882"/>
                  </a:lnTo>
                  <a:lnTo>
                    <a:pt x="153924" y="166243"/>
                  </a:lnTo>
                  <a:close/>
                </a:path>
                <a:path w="421639" h="448945">
                  <a:moveTo>
                    <a:pt x="153924" y="87122"/>
                  </a:moveTo>
                  <a:lnTo>
                    <a:pt x="144653" y="77724"/>
                  </a:lnTo>
                  <a:lnTo>
                    <a:pt x="121158" y="101473"/>
                  </a:lnTo>
                  <a:lnTo>
                    <a:pt x="107569" y="87630"/>
                  </a:lnTo>
                  <a:lnTo>
                    <a:pt x="98298" y="97028"/>
                  </a:lnTo>
                  <a:lnTo>
                    <a:pt x="121158" y="119634"/>
                  </a:lnTo>
                  <a:lnTo>
                    <a:pt x="153924" y="87122"/>
                  </a:lnTo>
                  <a:close/>
                </a:path>
                <a:path w="421639" h="448945">
                  <a:moveTo>
                    <a:pt x="217170" y="330708"/>
                  </a:moveTo>
                  <a:lnTo>
                    <a:pt x="204216" y="330708"/>
                  </a:lnTo>
                  <a:lnTo>
                    <a:pt x="204216" y="343662"/>
                  </a:lnTo>
                  <a:lnTo>
                    <a:pt x="217170" y="343662"/>
                  </a:lnTo>
                  <a:lnTo>
                    <a:pt x="217170" y="330708"/>
                  </a:lnTo>
                  <a:close/>
                </a:path>
                <a:path w="421639" h="448945">
                  <a:moveTo>
                    <a:pt x="253695" y="39674"/>
                  </a:moveTo>
                  <a:lnTo>
                    <a:pt x="188214" y="39674"/>
                  </a:lnTo>
                  <a:lnTo>
                    <a:pt x="188214" y="52578"/>
                  </a:lnTo>
                  <a:lnTo>
                    <a:pt x="253695" y="52578"/>
                  </a:lnTo>
                  <a:lnTo>
                    <a:pt x="253695" y="39674"/>
                  </a:lnTo>
                  <a:close/>
                </a:path>
                <a:path w="421639" h="448945">
                  <a:moveTo>
                    <a:pt x="277368" y="268224"/>
                  </a:moveTo>
                  <a:lnTo>
                    <a:pt x="172974" y="268224"/>
                  </a:lnTo>
                  <a:lnTo>
                    <a:pt x="172974" y="281178"/>
                  </a:lnTo>
                  <a:lnTo>
                    <a:pt x="277368" y="281178"/>
                  </a:lnTo>
                  <a:lnTo>
                    <a:pt x="277368" y="268224"/>
                  </a:lnTo>
                  <a:close/>
                </a:path>
                <a:path w="421639" h="448945">
                  <a:moveTo>
                    <a:pt x="277368" y="189738"/>
                  </a:moveTo>
                  <a:lnTo>
                    <a:pt x="172974" y="189738"/>
                  </a:lnTo>
                  <a:lnTo>
                    <a:pt x="172974" y="202692"/>
                  </a:lnTo>
                  <a:lnTo>
                    <a:pt x="277368" y="202692"/>
                  </a:lnTo>
                  <a:lnTo>
                    <a:pt x="277368" y="189738"/>
                  </a:lnTo>
                  <a:close/>
                </a:path>
                <a:path w="421639" h="448945">
                  <a:moveTo>
                    <a:pt x="277368" y="110515"/>
                  </a:moveTo>
                  <a:lnTo>
                    <a:pt x="172974" y="110515"/>
                  </a:lnTo>
                  <a:lnTo>
                    <a:pt x="172974" y="123444"/>
                  </a:lnTo>
                  <a:lnTo>
                    <a:pt x="277368" y="123444"/>
                  </a:lnTo>
                  <a:lnTo>
                    <a:pt x="277368" y="110515"/>
                  </a:lnTo>
                  <a:close/>
                </a:path>
                <a:path w="421639" h="448945">
                  <a:moveTo>
                    <a:pt x="305536" y="241579"/>
                  </a:moveTo>
                  <a:lnTo>
                    <a:pt x="172974" y="241579"/>
                  </a:lnTo>
                  <a:lnTo>
                    <a:pt x="172974" y="255270"/>
                  </a:lnTo>
                  <a:lnTo>
                    <a:pt x="305536" y="255270"/>
                  </a:lnTo>
                  <a:lnTo>
                    <a:pt x="305536" y="241579"/>
                  </a:lnTo>
                  <a:close/>
                </a:path>
                <a:path w="421639" h="448945">
                  <a:moveTo>
                    <a:pt x="305536" y="163093"/>
                  </a:moveTo>
                  <a:lnTo>
                    <a:pt x="172974" y="163093"/>
                  </a:lnTo>
                  <a:lnTo>
                    <a:pt x="172974" y="176022"/>
                  </a:lnTo>
                  <a:lnTo>
                    <a:pt x="305536" y="176022"/>
                  </a:lnTo>
                  <a:lnTo>
                    <a:pt x="305536" y="163093"/>
                  </a:lnTo>
                  <a:close/>
                </a:path>
                <a:path w="421639" h="448945">
                  <a:moveTo>
                    <a:pt x="305536" y="83820"/>
                  </a:moveTo>
                  <a:lnTo>
                    <a:pt x="172974" y="83820"/>
                  </a:lnTo>
                  <a:lnTo>
                    <a:pt x="172974" y="96774"/>
                  </a:lnTo>
                  <a:lnTo>
                    <a:pt x="305536" y="96774"/>
                  </a:lnTo>
                  <a:lnTo>
                    <a:pt x="305536" y="83820"/>
                  </a:lnTo>
                  <a:close/>
                </a:path>
                <a:path w="421639" h="448945">
                  <a:moveTo>
                    <a:pt x="421386" y="72136"/>
                  </a:moveTo>
                  <a:lnTo>
                    <a:pt x="408305" y="72136"/>
                  </a:lnTo>
                  <a:lnTo>
                    <a:pt x="408305" y="85217"/>
                  </a:lnTo>
                  <a:lnTo>
                    <a:pt x="408305" y="303911"/>
                  </a:lnTo>
                  <a:lnTo>
                    <a:pt x="361315" y="303911"/>
                  </a:lnTo>
                  <a:lnTo>
                    <a:pt x="361315" y="85217"/>
                  </a:lnTo>
                  <a:lnTo>
                    <a:pt x="408305" y="85217"/>
                  </a:lnTo>
                  <a:lnTo>
                    <a:pt x="408305" y="72136"/>
                  </a:lnTo>
                  <a:lnTo>
                    <a:pt x="361950" y="72136"/>
                  </a:lnTo>
                  <a:lnTo>
                    <a:pt x="361950" y="13081"/>
                  </a:lnTo>
                  <a:lnTo>
                    <a:pt x="361950" y="0"/>
                  </a:lnTo>
                  <a:lnTo>
                    <a:pt x="116332" y="0"/>
                  </a:lnTo>
                  <a:lnTo>
                    <a:pt x="111887" y="4445"/>
                  </a:lnTo>
                  <a:lnTo>
                    <a:pt x="111887" y="22479"/>
                  </a:lnTo>
                  <a:lnTo>
                    <a:pt x="111887" y="52451"/>
                  </a:lnTo>
                  <a:lnTo>
                    <a:pt x="81915" y="52451"/>
                  </a:lnTo>
                  <a:lnTo>
                    <a:pt x="111887" y="22479"/>
                  </a:lnTo>
                  <a:lnTo>
                    <a:pt x="111887" y="4445"/>
                  </a:lnTo>
                  <a:lnTo>
                    <a:pt x="60071" y="56261"/>
                  </a:lnTo>
                  <a:lnTo>
                    <a:pt x="60071" y="72136"/>
                  </a:lnTo>
                  <a:lnTo>
                    <a:pt x="0" y="72136"/>
                  </a:lnTo>
                  <a:lnTo>
                    <a:pt x="0" y="124587"/>
                  </a:lnTo>
                  <a:lnTo>
                    <a:pt x="13081" y="124587"/>
                  </a:lnTo>
                  <a:lnTo>
                    <a:pt x="13081" y="85217"/>
                  </a:lnTo>
                  <a:lnTo>
                    <a:pt x="60071" y="85217"/>
                  </a:lnTo>
                  <a:lnTo>
                    <a:pt x="60071" y="290830"/>
                  </a:lnTo>
                  <a:lnTo>
                    <a:pt x="73152" y="290830"/>
                  </a:lnTo>
                  <a:lnTo>
                    <a:pt x="73152" y="85217"/>
                  </a:lnTo>
                  <a:lnTo>
                    <a:pt x="73152" y="65659"/>
                  </a:lnTo>
                  <a:lnTo>
                    <a:pt x="125603" y="65659"/>
                  </a:lnTo>
                  <a:lnTo>
                    <a:pt x="125603" y="52451"/>
                  </a:lnTo>
                  <a:lnTo>
                    <a:pt x="125603" y="22479"/>
                  </a:lnTo>
                  <a:lnTo>
                    <a:pt x="125603" y="13081"/>
                  </a:lnTo>
                  <a:lnTo>
                    <a:pt x="348742" y="13081"/>
                  </a:lnTo>
                  <a:lnTo>
                    <a:pt x="348742" y="303911"/>
                  </a:lnTo>
                  <a:lnTo>
                    <a:pt x="13081" y="303911"/>
                  </a:lnTo>
                  <a:lnTo>
                    <a:pt x="13081" y="138303"/>
                  </a:lnTo>
                  <a:lnTo>
                    <a:pt x="0" y="138303"/>
                  </a:lnTo>
                  <a:lnTo>
                    <a:pt x="0" y="370078"/>
                  </a:lnTo>
                  <a:lnTo>
                    <a:pt x="177927" y="370078"/>
                  </a:lnTo>
                  <a:lnTo>
                    <a:pt x="177927" y="388112"/>
                  </a:lnTo>
                  <a:lnTo>
                    <a:pt x="167640" y="409448"/>
                  </a:lnTo>
                  <a:lnTo>
                    <a:pt x="118999" y="409448"/>
                  </a:lnTo>
                  <a:lnTo>
                    <a:pt x="111315" y="410997"/>
                  </a:lnTo>
                  <a:lnTo>
                    <a:pt x="105054" y="415201"/>
                  </a:lnTo>
                  <a:lnTo>
                    <a:pt x="100850" y="421449"/>
                  </a:lnTo>
                  <a:lnTo>
                    <a:pt x="99314" y="429133"/>
                  </a:lnTo>
                  <a:lnTo>
                    <a:pt x="99314" y="448818"/>
                  </a:lnTo>
                  <a:lnTo>
                    <a:pt x="322580" y="448818"/>
                  </a:lnTo>
                  <a:lnTo>
                    <a:pt x="322580" y="435737"/>
                  </a:lnTo>
                  <a:lnTo>
                    <a:pt x="322580" y="429133"/>
                  </a:lnTo>
                  <a:lnTo>
                    <a:pt x="321068" y="422021"/>
                  </a:lnTo>
                  <a:lnTo>
                    <a:pt x="320954" y="421449"/>
                  </a:lnTo>
                  <a:lnTo>
                    <a:pt x="316572" y="415201"/>
                  </a:lnTo>
                  <a:lnTo>
                    <a:pt x="310146" y="410997"/>
                  </a:lnTo>
                  <a:lnTo>
                    <a:pt x="310007" y="410972"/>
                  </a:lnTo>
                  <a:lnTo>
                    <a:pt x="310007" y="425323"/>
                  </a:lnTo>
                  <a:lnTo>
                    <a:pt x="310007" y="429133"/>
                  </a:lnTo>
                  <a:lnTo>
                    <a:pt x="308991" y="429133"/>
                  </a:lnTo>
                  <a:lnTo>
                    <a:pt x="308991" y="435737"/>
                  </a:lnTo>
                  <a:lnTo>
                    <a:pt x="112395" y="435737"/>
                  </a:lnTo>
                  <a:lnTo>
                    <a:pt x="112395" y="425323"/>
                  </a:lnTo>
                  <a:lnTo>
                    <a:pt x="115189" y="422021"/>
                  </a:lnTo>
                  <a:lnTo>
                    <a:pt x="306705" y="422021"/>
                  </a:lnTo>
                  <a:lnTo>
                    <a:pt x="310007" y="425323"/>
                  </a:lnTo>
                  <a:lnTo>
                    <a:pt x="310007" y="410972"/>
                  </a:lnTo>
                  <a:lnTo>
                    <a:pt x="302387" y="409448"/>
                  </a:lnTo>
                  <a:lnTo>
                    <a:pt x="254381" y="409448"/>
                  </a:lnTo>
                  <a:lnTo>
                    <a:pt x="243459" y="388112"/>
                  </a:lnTo>
                  <a:lnTo>
                    <a:pt x="243459" y="370078"/>
                  </a:lnTo>
                  <a:lnTo>
                    <a:pt x="355854" y="370078"/>
                  </a:lnTo>
                  <a:lnTo>
                    <a:pt x="355854" y="369570"/>
                  </a:lnTo>
                  <a:lnTo>
                    <a:pt x="355854" y="356997"/>
                  </a:lnTo>
                  <a:lnTo>
                    <a:pt x="239014" y="356997"/>
                  </a:lnTo>
                  <a:lnTo>
                    <a:pt x="239014" y="409448"/>
                  </a:lnTo>
                  <a:lnTo>
                    <a:pt x="181737" y="409448"/>
                  </a:lnTo>
                  <a:lnTo>
                    <a:pt x="191008" y="390906"/>
                  </a:lnTo>
                  <a:lnTo>
                    <a:pt x="191008" y="369570"/>
                  </a:lnTo>
                  <a:lnTo>
                    <a:pt x="230378" y="369570"/>
                  </a:lnTo>
                  <a:lnTo>
                    <a:pt x="230378" y="390906"/>
                  </a:lnTo>
                  <a:lnTo>
                    <a:pt x="239014" y="409448"/>
                  </a:lnTo>
                  <a:lnTo>
                    <a:pt x="239014" y="356997"/>
                  </a:lnTo>
                  <a:lnTo>
                    <a:pt x="13081" y="356997"/>
                  </a:lnTo>
                  <a:lnTo>
                    <a:pt x="13081" y="317119"/>
                  </a:lnTo>
                  <a:lnTo>
                    <a:pt x="408813" y="317119"/>
                  </a:lnTo>
                  <a:lnTo>
                    <a:pt x="408813" y="356997"/>
                  </a:lnTo>
                  <a:lnTo>
                    <a:pt x="369570" y="356997"/>
                  </a:lnTo>
                  <a:lnTo>
                    <a:pt x="369570" y="370078"/>
                  </a:lnTo>
                  <a:lnTo>
                    <a:pt x="421386" y="370078"/>
                  </a:lnTo>
                  <a:lnTo>
                    <a:pt x="421386" y="317119"/>
                  </a:lnTo>
                  <a:lnTo>
                    <a:pt x="421386" y="303911"/>
                  </a:lnTo>
                  <a:lnTo>
                    <a:pt x="421386" y="85217"/>
                  </a:lnTo>
                  <a:lnTo>
                    <a:pt x="421386" y="72136"/>
                  </a:lnTo>
                  <a:close/>
                </a:path>
              </a:pathLst>
            </a:custGeom>
            <a:solidFill>
              <a:srgbClr val="000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6739889" y="2222753"/>
              <a:ext cx="256540" cy="247650"/>
            </a:xfrm>
            <a:custGeom>
              <a:avLst/>
              <a:gdLst/>
              <a:ahLst/>
              <a:cxnLst/>
              <a:rect l="l" t="t" r="r" b="b"/>
              <a:pathLst>
                <a:path w="256540" h="247650">
                  <a:moveTo>
                    <a:pt x="108838" y="0"/>
                  </a:moveTo>
                  <a:lnTo>
                    <a:pt x="65658" y="0"/>
                  </a:lnTo>
                  <a:lnTo>
                    <a:pt x="59689" y="5969"/>
                  </a:lnTo>
                  <a:lnTo>
                    <a:pt x="59689" y="40513"/>
                  </a:lnTo>
                  <a:lnTo>
                    <a:pt x="32257" y="40513"/>
                  </a:lnTo>
                  <a:lnTo>
                    <a:pt x="26288" y="45974"/>
                  </a:lnTo>
                  <a:lnTo>
                    <a:pt x="26288" y="94615"/>
                  </a:lnTo>
                  <a:lnTo>
                    <a:pt x="6095" y="94615"/>
                  </a:lnTo>
                  <a:lnTo>
                    <a:pt x="0" y="100076"/>
                  </a:lnTo>
                  <a:lnTo>
                    <a:pt x="0" y="154178"/>
                  </a:lnTo>
                  <a:lnTo>
                    <a:pt x="6095" y="160147"/>
                  </a:lnTo>
                  <a:lnTo>
                    <a:pt x="26288" y="160147"/>
                  </a:lnTo>
                  <a:lnTo>
                    <a:pt x="26288" y="208279"/>
                  </a:lnTo>
                  <a:lnTo>
                    <a:pt x="32257" y="214249"/>
                  </a:lnTo>
                  <a:lnTo>
                    <a:pt x="59689" y="214249"/>
                  </a:lnTo>
                  <a:lnTo>
                    <a:pt x="59689" y="241681"/>
                  </a:lnTo>
                  <a:lnTo>
                    <a:pt x="65658" y="247650"/>
                  </a:lnTo>
                  <a:lnTo>
                    <a:pt x="108838" y="247650"/>
                  </a:lnTo>
                  <a:lnTo>
                    <a:pt x="114934" y="241681"/>
                  </a:lnTo>
                  <a:lnTo>
                    <a:pt x="114934" y="5969"/>
                  </a:lnTo>
                  <a:lnTo>
                    <a:pt x="108838" y="0"/>
                  </a:lnTo>
                  <a:close/>
                </a:path>
                <a:path w="256540" h="247650">
                  <a:moveTo>
                    <a:pt x="183260" y="0"/>
                  </a:moveTo>
                  <a:lnTo>
                    <a:pt x="147192" y="0"/>
                  </a:lnTo>
                  <a:lnTo>
                    <a:pt x="141096" y="5969"/>
                  </a:lnTo>
                  <a:lnTo>
                    <a:pt x="141096" y="241681"/>
                  </a:lnTo>
                  <a:lnTo>
                    <a:pt x="147192" y="247650"/>
                  </a:lnTo>
                  <a:lnTo>
                    <a:pt x="190372" y="247650"/>
                  </a:lnTo>
                  <a:lnTo>
                    <a:pt x="195833" y="241681"/>
                  </a:lnTo>
                  <a:lnTo>
                    <a:pt x="195833" y="214249"/>
                  </a:lnTo>
                  <a:lnTo>
                    <a:pt x="216661" y="214249"/>
                  </a:lnTo>
                  <a:lnTo>
                    <a:pt x="223773" y="213741"/>
                  </a:lnTo>
                  <a:lnTo>
                    <a:pt x="229742" y="208279"/>
                  </a:lnTo>
                  <a:lnTo>
                    <a:pt x="229742" y="160147"/>
                  </a:lnTo>
                  <a:lnTo>
                    <a:pt x="242950" y="160147"/>
                  </a:lnTo>
                  <a:lnTo>
                    <a:pt x="249935" y="159639"/>
                  </a:lnTo>
                  <a:lnTo>
                    <a:pt x="256031" y="154178"/>
                  </a:lnTo>
                  <a:lnTo>
                    <a:pt x="256031" y="100076"/>
                  </a:lnTo>
                  <a:lnTo>
                    <a:pt x="249935" y="94615"/>
                  </a:lnTo>
                  <a:lnTo>
                    <a:pt x="229742" y="94615"/>
                  </a:lnTo>
                  <a:lnTo>
                    <a:pt x="229742" y="45974"/>
                  </a:lnTo>
                  <a:lnTo>
                    <a:pt x="223773" y="40513"/>
                  </a:lnTo>
                  <a:lnTo>
                    <a:pt x="195833" y="40513"/>
                  </a:lnTo>
                  <a:lnTo>
                    <a:pt x="195833" y="5969"/>
                  </a:lnTo>
                  <a:lnTo>
                    <a:pt x="190372" y="508"/>
                  </a:lnTo>
                  <a:lnTo>
                    <a:pt x="183260" y="0"/>
                  </a:lnTo>
                  <a:close/>
                </a:path>
              </a:pathLst>
            </a:custGeom>
            <a:solidFill>
              <a:srgbClr val="A8C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739889" y="2222753"/>
              <a:ext cx="160527" cy="248412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6697979" y="2494510"/>
              <a:ext cx="310515" cy="118745"/>
            </a:xfrm>
            <a:custGeom>
              <a:avLst/>
              <a:gdLst/>
              <a:ahLst/>
              <a:cxnLst/>
              <a:rect l="l" t="t" r="r" b="b"/>
              <a:pathLst>
                <a:path w="310515" h="118744">
                  <a:moveTo>
                    <a:pt x="291256" y="0"/>
                  </a:moveTo>
                  <a:lnTo>
                    <a:pt x="274320" y="8278"/>
                  </a:lnTo>
                  <a:lnTo>
                    <a:pt x="266727" y="2617"/>
                  </a:lnTo>
                  <a:lnTo>
                    <a:pt x="257873" y="515"/>
                  </a:lnTo>
                  <a:lnTo>
                    <a:pt x="248923" y="2010"/>
                  </a:lnTo>
                  <a:lnTo>
                    <a:pt x="241046" y="7135"/>
                  </a:lnTo>
                  <a:lnTo>
                    <a:pt x="190119" y="58189"/>
                  </a:lnTo>
                  <a:lnTo>
                    <a:pt x="161163" y="58697"/>
                  </a:lnTo>
                  <a:lnTo>
                    <a:pt x="186309" y="19200"/>
                  </a:lnTo>
                  <a:lnTo>
                    <a:pt x="57404" y="6119"/>
                  </a:lnTo>
                  <a:lnTo>
                    <a:pt x="0" y="63650"/>
                  </a:lnTo>
                  <a:lnTo>
                    <a:pt x="54610" y="118387"/>
                  </a:lnTo>
                  <a:lnTo>
                    <a:pt x="233934" y="104671"/>
                  </a:lnTo>
                  <a:lnTo>
                    <a:pt x="302133" y="36218"/>
                  </a:lnTo>
                  <a:lnTo>
                    <a:pt x="310413" y="19208"/>
                  </a:lnTo>
                  <a:lnTo>
                    <a:pt x="305038" y="5389"/>
                  </a:lnTo>
                  <a:lnTo>
                    <a:pt x="291256" y="0"/>
                  </a:lnTo>
                  <a:close/>
                </a:path>
              </a:pathLst>
            </a:custGeom>
            <a:solidFill>
              <a:srgbClr val="E9F3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589014" y="2543555"/>
              <a:ext cx="179831" cy="115062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6697979" y="2493898"/>
              <a:ext cx="309880" cy="77470"/>
            </a:xfrm>
            <a:custGeom>
              <a:avLst/>
              <a:gdLst/>
              <a:ahLst/>
              <a:cxnLst/>
              <a:rect l="l" t="t" r="r" b="b"/>
              <a:pathLst>
                <a:path w="309879" h="77469">
                  <a:moveTo>
                    <a:pt x="57403" y="6604"/>
                  </a:moveTo>
                  <a:lnTo>
                    <a:pt x="0" y="64008"/>
                  </a:lnTo>
                  <a:lnTo>
                    <a:pt x="13080" y="77089"/>
                  </a:lnTo>
                  <a:lnTo>
                    <a:pt x="81406" y="9398"/>
                  </a:lnTo>
                  <a:lnTo>
                    <a:pt x="57403" y="6604"/>
                  </a:lnTo>
                  <a:close/>
                </a:path>
                <a:path w="309879" h="77469">
                  <a:moveTo>
                    <a:pt x="296195" y="1397"/>
                  </a:moveTo>
                  <a:lnTo>
                    <a:pt x="285654" y="1908"/>
                  </a:lnTo>
                  <a:lnTo>
                    <a:pt x="274446" y="9398"/>
                  </a:lnTo>
                  <a:lnTo>
                    <a:pt x="224154" y="59055"/>
                  </a:lnTo>
                  <a:lnTo>
                    <a:pt x="88518" y="59055"/>
                  </a:lnTo>
                  <a:lnTo>
                    <a:pt x="88518" y="72136"/>
                  </a:lnTo>
                  <a:lnTo>
                    <a:pt x="237235" y="72136"/>
                  </a:lnTo>
                  <a:lnTo>
                    <a:pt x="287527" y="22479"/>
                  </a:lnTo>
                  <a:lnTo>
                    <a:pt x="292988" y="15875"/>
                  </a:lnTo>
                  <a:lnTo>
                    <a:pt x="301116" y="13208"/>
                  </a:lnTo>
                  <a:lnTo>
                    <a:pt x="308516" y="13208"/>
                  </a:lnTo>
                  <a:lnTo>
                    <a:pt x="304593" y="6219"/>
                  </a:lnTo>
                  <a:lnTo>
                    <a:pt x="296195" y="1397"/>
                  </a:lnTo>
                  <a:close/>
                </a:path>
                <a:path w="309879" h="77469">
                  <a:moveTo>
                    <a:pt x="255777" y="0"/>
                  </a:moveTo>
                  <a:lnTo>
                    <a:pt x="247014" y="2286"/>
                  </a:lnTo>
                  <a:lnTo>
                    <a:pt x="241045" y="8255"/>
                  </a:lnTo>
                  <a:lnTo>
                    <a:pt x="189610" y="59055"/>
                  </a:lnTo>
                  <a:lnTo>
                    <a:pt x="203326" y="59055"/>
                  </a:lnTo>
                  <a:lnTo>
                    <a:pt x="256920" y="5461"/>
                  </a:lnTo>
                  <a:lnTo>
                    <a:pt x="260222" y="3302"/>
                  </a:lnTo>
                  <a:lnTo>
                    <a:pt x="264032" y="2286"/>
                  </a:lnTo>
                  <a:lnTo>
                    <a:pt x="263524" y="2286"/>
                  </a:lnTo>
                  <a:lnTo>
                    <a:pt x="255777" y="0"/>
                  </a:lnTo>
                  <a:close/>
                </a:path>
                <a:path w="309879" h="77469">
                  <a:moveTo>
                    <a:pt x="308516" y="13208"/>
                  </a:moveTo>
                  <a:lnTo>
                    <a:pt x="301116" y="13208"/>
                  </a:lnTo>
                  <a:lnTo>
                    <a:pt x="309371" y="14732"/>
                  </a:lnTo>
                  <a:lnTo>
                    <a:pt x="308516" y="13208"/>
                  </a:lnTo>
                  <a:close/>
                </a:path>
              </a:pathLst>
            </a:custGeom>
            <a:solidFill>
              <a:srgbClr val="D4E6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6662927" y="2337053"/>
              <a:ext cx="313690" cy="287020"/>
            </a:xfrm>
            <a:custGeom>
              <a:avLst/>
              <a:gdLst/>
              <a:ahLst/>
              <a:cxnLst/>
              <a:rect l="l" t="t" r="r" b="b"/>
              <a:pathLst>
                <a:path w="313690" h="287019">
                  <a:moveTo>
                    <a:pt x="313181" y="0"/>
                  </a:moveTo>
                  <a:lnTo>
                    <a:pt x="300100" y="0"/>
                  </a:lnTo>
                  <a:lnTo>
                    <a:pt x="300100" y="13081"/>
                  </a:lnTo>
                  <a:lnTo>
                    <a:pt x="313181" y="13081"/>
                  </a:lnTo>
                  <a:lnTo>
                    <a:pt x="313181" y="0"/>
                  </a:lnTo>
                  <a:close/>
                </a:path>
                <a:path w="313690" h="287019">
                  <a:moveTo>
                    <a:pt x="109854" y="13081"/>
                  </a:moveTo>
                  <a:lnTo>
                    <a:pt x="96773" y="13081"/>
                  </a:lnTo>
                  <a:lnTo>
                    <a:pt x="96773" y="26288"/>
                  </a:lnTo>
                  <a:lnTo>
                    <a:pt x="109854" y="26288"/>
                  </a:lnTo>
                  <a:lnTo>
                    <a:pt x="109854" y="13081"/>
                  </a:lnTo>
                  <a:close/>
                </a:path>
                <a:path w="313690" h="287019">
                  <a:moveTo>
                    <a:pt x="9270" y="267970"/>
                  </a:moveTo>
                  <a:lnTo>
                    <a:pt x="0" y="277241"/>
                  </a:lnTo>
                  <a:lnTo>
                    <a:pt x="9270" y="286512"/>
                  </a:lnTo>
                  <a:lnTo>
                    <a:pt x="18668" y="277241"/>
                  </a:lnTo>
                  <a:lnTo>
                    <a:pt x="9270" y="267970"/>
                  </a:lnTo>
                  <a:close/>
                </a:path>
              </a:pathLst>
            </a:custGeom>
            <a:solidFill>
              <a:srgbClr val="E9F3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6573012" y="2216657"/>
              <a:ext cx="442595" cy="448945"/>
            </a:xfrm>
            <a:custGeom>
              <a:avLst/>
              <a:gdLst/>
              <a:ahLst/>
              <a:cxnLst/>
              <a:rect l="l" t="t" r="r" b="b"/>
              <a:pathLst>
                <a:path w="442595" h="448944">
                  <a:moveTo>
                    <a:pt x="252158" y="66319"/>
                  </a:moveTo>
                  <a:lnTo>
                    <a:pt x="239268" y="66319"/>
                  </a:lnTo>
                  <a:lnTo>
                    <a:pt x="239268" y="79248"/>
                  </a:lnTo>
                  <a:lnTo>
                    <a:pt x="252158" y="79248"/>
                  </a:lnTo>
                  <a:lnTo>
                    <a:pt x="252158" y="66319"/>
                  </a:lnTo>
                  <a:close/>
                </a:path>
                <a:path w="442595" h="448944">
                  <a:moveTo>
                    <a:pt x="252222" y="153035"/>
                  </a:moveTo>
                  <a:lnTo>
                    <a:pt x="250698" y="145351"/>
                  </a:lnTo>
                  <a:lnTo>
                    <a:pt x="246545" y="139103"/>
                  </a:lnTo>
                  <a:lnTo>
                    <a:pt x="240372" y="134899"/>
                  </a:lnTo>
                  <a:lnTo>
                    <a:pt x="232791" y="133350"/>
                  </a:lnTo>
                  <a:lnTo>
                    <a:pt x="213360" y="133350"/>
                  </a:lnTo>
                  <a:lnTo>
                    <a:pt x="213360" y="146431"/>
                  </a:lnTo>
                  <a:lnTo>
                    <a:pt x="236601" y="146431"/>
                  </a:lnTo>
                  <a:lnTo>
                    <a:pt x="239268" y="149225"/>
                  </a:lnTo>
                  <a:lnTo>
                    <a:pt x="239268" y="166116"/>
                  </a:lnTo>
                  <a:lnTo>
                    <a:pt x="252222" y="166116"/>
                  </a:lnTo>
                  <a:lnTo>
                    <a:pt x="252222" y="153035"/>
                  </a:lnTo>
                  <a:close/>
                </a:path>
                <a:path w="442595" h="448944">
                  <a:moveTo>
                    <a:pt x="288798" y="19685"/>
                  </a:moveTo>
                  <a:lnTo>
                    <a:pt x="287172" y="12001"/>
                  </a:lnTo>
                  <a:lnTo>
                    <a:pt x="282790" y="5753"/>
                  </a:lnTo>
                  <a:lnTo>
                    <a:pt x="276364" y="1549"/>
                  </a:lnTo>
                  <a:lnTo>
                    <a:pt x="268605" y="0"/>
                  </a:lnTo>
                  <a:lnTo>
                    <a:pt x="240284" y="0"/>
                  </a:lnTo>
                  <a:lnTo>
                    <a:pt x="232600" y="1549"/>
                  </a:lnTo>
                  <a:lnTo>
                    <a:pt x="226339" y="5753"/>
                  </a:lnTo>
                  <a:lnTo>
                    <a:pt x="222135" y="12001"/>
                  </a:lnTo>
                  <a:lnTo>
                    <a:pt x="220599" y="19685"/>
                  </a:lnTo>
                  <a:lnTo>
                    <a:pt x="220599" y="40386"/>
                  </a:lnTo>
                  <a:lnTo>
                    <a:pt x="206375" y="40386"/>
                  </a:lnTo>
                  <a:lnTo>
                    <a:pt x="198704" y="41935"/>
                  </a:lnTo>
                  <a:lnTo>
                    <a:pt x="192493" y="46139"/>
                  </a:lnTo>
                  <a:lnTo>
                    <a:pt x="188328" y="52387"/>
                  </a:lnTo>
                  <a:lnTo>
                    <a:pt x="186817" y="60071"/>
                  </a:lnTo>
                  <a:lnTo>
                    <a:pt x="186817" y="93980"/>
                  </a:lnTo>
                  <a:lnTo>
                    <a:pt x="179705" y="93980"/>
                  </a:lnTo>
                  <a:lnTo>
                    <a:pt x="172021" y="95605"/>
                  </a:lnTo>
                  <a:lnTo>
                    <a:pt x="165760" y="99987"/>
                  </a:lnTo>
                  <a:lnTo>
                    <a:pt x="161556" y="106413"/>
                  </a:lnTo>
                  <a:lnTo>
                    <a:pt x="160020" y="114173"/>
                  </a:lnTo>
                  <a:lnTo>
                    <a:pt x="160020" y="126746"/>
                  </a:lnTo>
                  <a:lnTo>
                    <a:pt x="173101" y="126746"/>
                  </a:lnTo>
                  <a:lnTo>
                    <a:pt x="173101" y="110363"/>
                  </a:lnTo>
                  <a:lnTo>
                    <a:pt x="175895" y="107061"/>
                  </a:lnTo>
                  <a:lnTo>
                    <a:pt x="199898" y="107061"/>
                  </a:lnTo>
                  <a:lnTo>
                    <a:pt x="199898" y="55753"/>
                  </a:lnTo>
                  <a:lnTo>
                    <a:pt x="202565" y="52451"/>
                  </a:lnTo>
                  <a:lnTo>
                    <a:pt x="247396" y="52451"/>
                  </a:lnTo>
                  <a:lnTo>
                    <a:pt x="247396" y="39370"/>
                  </a:lnTo>
                  <a:lnTo>
                    <a:pt x="233172" y="39370"/>
                  </a:lnTo>
                  <a:lnTo>
                    <a:pt x="233172" y="15367"/>
                  </a:lnTo>
                  <a:lnTo>
                    <a:pt x="236347" y="12065"/>
                  </a:lnTo>
                  <a:lnTo>
                    <a:pt x="272415" y="12065"/>
                  </a:lnTo>
                  <a:lnTo>
                    <a:pt x="275717" y="15367"/>
                  </a:lnTo>
                  <a:lnTo>
                    <a:pt x="275717" y="111506"/>
                  </a:lnTo>
                  <a:lnTo>
                    <a:pt x="255524" y="111506"/>
                  </a:lnTo>
                  <a:lnTo>
                    <a:pt x="252222" y="108712"/>
                  </a:lnTo>
                  <a:lnTo>
                    <a:pt x="252222" y="92837"/>
                  </a:lnTo>
                  <a:lnTo>
                    <a:pt x="239141" y="92837"/>
                  </a:lnTo>
                  <a:lnTo>
                    <a:pt x="239141" y="106045"/>
                  </a:lnTo>
                  <a:lnTo>
                    <a:pt x="240753" y="113715"/>
                  </a:lnTo>
                  <a:lnTo>
                    <a:pt x="245135" y="119926"/>
                  </a:lnTo>
                  <a:lnTo>
                    <a:pt x="251561" y="124091"/>
                  </a:lnTo>
                  <a:lnTo>
                    <a:pt x="259334" y="125603"/>
                  </a:lnTo>
                  <a:lnTo>
                    <a:pt x="275717" y="125603"/>
                  </a:lnTo>
                  <a:lnTo>
                    <a:pt x="275717" y="195072"/>
                  </a:lnTo>
                  <a:lnTo>
                    <a:pt x="270764" y="193929"/>
                  </a:lnTo>
                  <a:lnTo>
                    <a:pt x="248920" y="193929"/>
                  </a:lnTo>
                  <a:lnTo>
                    <a:pt x="248920" y="207010"/>
                  </a:lnTo>
                  <a:lnTo>
                    <a:pt x="272415" y="207010"/>
                  </a:lnTo>
                  <a:lnTo>
                    <a:pt x="275717" y="210312"/>
                  </a:lnTo>
                  <a:lnTo>
                    <a:pt x="275717" y="244729"/>
                  </a:lnTo>
                  <a:lnTo>
                    <a:pt x="272415" y="248031"/>
                  </a:lnTo>
                  <a:lnTo>
                    <a:pt x="236347" y="248031"/>
                  </a:lnTo>
                  <a:lnTo>
                    <a:pt x="233172" y="244729"/>
                  </a:lnTo>
                  <a:lnTo>
                    <a:pt x="233172" y="201041"/>
                  </a:lnTo>
                  <a:lnTo>
                    <a:pt x="220091" y="201041"/>
                  </a:lnTo>
                  <a:lnTo>
                    <a:pt x="220091" y="214122"/>
                  </a:lnTo>
                  <a:lnTo>
                    <a:pt x="202565" y="214122"/>
                  </a:lnTo>
                  <a:lnTo>
                    <a:pt x="199263" y="210820"/>
                  </a:lnTo>
                  <a:lnTo>
                    <a:pt x="199263" y="173228"/>
                  </a:lnTo>
                  <a:lnTo>
                    <a:pt x="225552" y="173228"/>
                  </a:lnTo>
                  <a:lnTo>
                    <a:pt x="225552" y="160020"/>
                  </a:lnTo>
                  <a:lnTo>
                    <a:pt x="175895" y="160020"/>
                  </a:lnTo>
                  <a:lnTo>
                    <a:pt x="173101" y="156845"/>
                  </a:lnTo>
                  <a:lnTo>
                    <a:pt x="173101" y="139827"/>
                  </a:lnTo>
                  <a:lnTo>
                    <a:pt x="160020" y="139827"/>
                  </a:lnTo>
                  <a:lnTo>
                    <a:pt x="160020" y="152908"/>
                  </a:lnTo>
                  <a:lnTo>
                    <a:pt x="161556" y="160591"/>
                  </a:lnTo>
                  <a:lnTo>
                    <a:pt x="165760" y="166852"/>
                  </a:lnTo>
                  <a:lnTo>
                    <a:pt x="172021" y="171056"/>
                  </a:lnTo>
                  <a:lnTo>
                    <a:pt x="179705" y="172593"/>
                  </a:lnTo>
                  <a:lnTo>
                    <a:pt x="180213" y="173228"/>
                  </a:lnTo>
                  <a:lnTo>
                    <a:pt x="186817" y="173228"/>
                  </a:lnTo>
                  <a:lnTo>
                    <a:pt x="186817" y="207010"/>
                  </a:lnTo>
                  <a:lnTo>
                    <a:pt x="188328" y="214693"/>
                  </a:lnTo>
                  <a:lnTo>
                    <a:pt x="192493" y="220954"/>
                  </a:lnTo>
                  <a:lnTo>
                    <a:pt x="198704" y="225158"/>
                  </a:lnTo>
                  <a:lnTo>
                    <a:pt x="206375" y="226695"/>
                  </a:lnTo>
                  <a:lnTo>
                    <a:pt x="220599" y="226695"/>
                  </a:lnTo>
                  <a:lnTo>
                    <a:pt x="220599" y="240411"/>
                  </a:lnTo>
                  <a:lnTo>
                    <a:pt x="222135" y="248183"/>
                  </a:lnTo>
                  <a:lnTo>
                    <a:pt x="226339" y="254609"/>
                  </a:lnTo>
                  <a:lnTo>
                    <a:pt x="232600" y="258991"/>
                  </a:lnTo>
                  <a:lnTo>
                    <a:pt x="240284" y="260604"/>
                  </a:lnTo>
                  <a:lnTo>
                    <a:pt x="268605" y="260604"/>
                  </a:lnTo>
                  <a:lnTo>
                    <a:pt x="276364" y="258991"/>
                  </a:lnTo>
                  <a:lnTo>
                    <a:pt x="282790" y="254609"/>
                  </a:lnTo>
                  <a:lnTo>
                    <a:pt x="287172" y="248183"/>
                  </a:lnTo>
                  <a:lnTo>
                    <a:pt x="288798" y="240411"/>
                  </a:lnTo>
                  <a:lnTo>
                    <a:pt x="288798" y="19685"/>
                  </a:lnTo>
                  <a:close/>
                </a:path>
                <a:path w="442595" h="448944">
                  <a:moveTo>
                    <a:pt x="350520" y="187477"/>
                  </a:moveTo>
                  <a:lnTo>
                    <a:pt x="337566" y="187477"/>
                  </a:lnTo>
                  <a:lnTo>
                    <a:pt x="337566" y="201168"/>
                  </a:lnTo>
                  <a:lnTo>
                    <a:pt x="350520" y="201168"/>
                  </a:lnTo>
                  <a:lnTo>
                    <a:pt x="350520" y="187477"/>
                  </a:lnTo>
                  <a:close/>
                </a:path>
                <a:path w="442595" h="448944">
                  <a:moveTo>
                    <a:pt x="377190" y="120523"/>
                  </a:moveTo>
                  <a:lnTo>
                    <a:pt x="353568" y="120523"/>
                  </a:lnTo>
                  <a:lnTo>
                    <a:pt x="350774" y="117221"/>
                  </a:lnTo>
                  <a:lnTo>
                    <a:pt x="350774" y="100584"/>
                  </a:lnTo>
                  <a:lnTo>
                    <a:pt x="337566" y="101092"/>
                  </a:lnTo>
                  <a:lnTo>
                    <a:pt x="337566" y="114046"/>
                  </a:lnTo>
                  <a:lnTo>
                    <a:pt x="339102" y="121348"/>
                  </a:lnTo>
                  <a:lnTo>
                    <a:pt x="343319" y="127508"/>
                  </a:lnTo>
                  <a:lnTo>
                    <a:pt x="349618" y="131762"/>
                  </a:lnTo>
                  <a:lnTo>
                    <a:pt x="357378" y="133350"/>
                  </a:lnTo>
                  <a:lnTo>
                    <a:pt x="377190" y="133350"/>
                  </a:lnTo>
                  <a:lnTo>
                    <a:pt x="377190" y="120523"/>
                  </a:lnTo>
                  <a:close/>
                </a:path>
                <a:path w="442595" h="448944">
                  <a:moveTo>
                    <a:pt x="429768" y="114173"/>
                  </a:moveTo>
                  <a:lnTo>
                    <a:pt x="428218" y="106489"/>
                  </a:lnTo>
                  <a:lnTo>
                    <a:pt x="424027" y="100241"/>
                  </a:lnTo>
                  <a:lnTo>
                    <a:pt x="417817" y="96037"/>
                  </a:lnTo>
                  <a:lnTo>
                    <a:pt x="410210" y="94488"/>
                  </a:lnTo>
                  <a:lnTo>
                    <a:pt x="403606" y="94488"/>
                  </a:lnTo>
                  <a:lnTo>
                    <a:pt x="403606" y="60071"/>
                  </a:lnTo>
                  <a:lnTo>
                    <a:pt x="402082" y="52387"/>
                  </a:lnTo>
                  <a:lnTo>
                    <a:pt x="397916" y="46139"/>
                  </a:lnTo>
                  <a:lnTo>
                    <a:pt x="391706" y="41935"/>
                  </a:lnTo>
                  <a:lnTo>
                    <a:pt x="384048" y="40386"/>
                  </a:lnTo>
                  <a:lnTo>
                    <a:pt x="369824" y="40386"/>
                  </a:lnTo>
                  <a:lnTo>
                    <a:pt x="369824" y="19685"/>
                  </a:lnTo>
                  <a:lnTo>
                    <a:pt x="368300" y="12001"/>
                  </a:lnTo>
                  <a:lnTo>
                    <a:pt x="364134" y="5753"/>
                  </a:lnTo>
                  <a:lnTo>
                    <a:pt x="357924" y="1549"/>
                  </a:lnTo>
                  <a:lnTo>
                    <a:pt x="350266" y="0"/>
                  </a:lnTo>
                  <a:lnTo>
                    <a:pt x="321310" y="0"/>
                  </a:lnTo>
                  <a:lnTo>
                    <a:pt x="313690" y="1549"/>
                  </a:lnTo>
                  <a:lnTo>
                    <a:pt x="307479" y="5753"/>
                  </a:lnTo>
                  <a:lnTo>
                    <a:pt x="303288" y="12001"/>
                  </a:lnTo>
                  <a:lnTo>
                    <a:pt x="301752" y="19685"/>
                  </a:lnTo>
                  <a:lnTo>
                    <a:pt x="301752" y="240919"/>
                  </a:lnTo>
                  <a:lnTo>
                    <a:pt x="303288" y="248602"/>
                  </a:lnTo>
                  <a:lnTo>
                    <a:pt x="307479" y="254863"/>
                  </a:lnTo>
                  <a:lnTo>
                    <a:pt x="313690" y="259067"/>
                  </a:lnTo>
                  <a:lnTo>
                    <a:pt x="321310" y="260604"/>
                  </a:lnTo>
                  <a:lnTo>
                    <a:pt x="349758" y="260604"/>
                  </a:lnTo>
                  <a:lnTo>
                    <a:pt x="357441" y="259067"/>
                  </a:lnTo>
                  <a:lnTo>
                    <a:pt x="363829" y="254863"/>
                  </a:lnTo>
                  <a:lnTo>
                    <a:pt x="368198" y="248602"/>
                  </a:lnTo>
                  <a:lnTo>
                    <a:pt x="369824" y="240919"/>
                  </a:lnTo>
                  <a:lnTo>
                    <a:pt x="369824" y="227203"/>
                  </a:lnTo>
                  <a:lnTo>
                    <a:pt x="383413" y="227203"/>
                  </a:lnTo>
                  <a:lnTo>
                    <a:pt x="391096" y="225691"/>
                  </a:lnTo>
                  <a:lnTo>
                    <a:pt x="397344" y="221526"/>
                  </a:lnTo>
                  <a:lnTo>
                    <a:pt x="401548" y="215315"/>
                  </a:lnTo>
                  <a:lnTo>
                    <a:pt x="403098" y="207645"/>
                  </a:lnTo>
                  <a:lnTo>
                    <a:pt x="403098" y="200533"/>
                  </a:lnTo>
                  <a:lnTo>
                    <a:pt x="390017" y="200533"/>
                  </a:lnTo>
                  <a:lnTo>
                    <a:pt x="390017" y="211455"/>
                  </a:lnTo>
                  <a:lnTo>
                    <a:pt x="387223" y="214122"/>
                  </a:lnTo>
                  <a:lnTo>
                    <a:pt x="342646" y="214122"/>
                  </a:lnTo>
                  <a:lnTo>
                    <a:pt x="342646" y="227203"/>
                  </a:lnTo>
                  <a:lnTo>
                    <a:pt x="356235" y="227203"/>
                  </a:lnTo>
                  <a:lnTo>
                    <a:pt x="356235" y="244729"/>
                  </a:lnTo>
                  <a:lnTo>
                    <a:pt x="353568" y="248031"/>
                  </a:lnTo>
                  <a:lnTo>
                    <a:pt x="316992" y="248031"/>
                  </a:lnTo>
                  <a:lnTo>
                    <a:pt x="314325" y="244729"/>
                  </a:lnTo>
                  <a:lnTo>
                    <a:pt x="314325" y="155194"/>
                  </a:lnTo>
                  <a:lnTo>
                    <a:pt x="334518" y="155194"/>
                  </a:lnTo>
                  <a:lnTo>
                    <a:pt x="337185" y="157861"/>
                  </a:lnTo>
                  <a:lnTo>
                    <a:pt x="337185" y="174879"/>
                  </a:lnTo>
                  <a:lnTo>
                    <a:pt x="350266" y="174879"/>
                  </a:lnTo>
                  <a:lnTo>
                    <a:pt x="350266" y="161671"/>
                  </a:lnTo>
                  <a:lnTo>
                    <a:pt x="348716" y="153987"/>
                  </a:lnTo>
                  <a:lnTo>
                    <a:pt x="344512" y="147739"/>
                  </a:lnTo>
                  <a:lnTo>
                    <a:pt x="338264" y="143535"/>
                  </a:lnTo>
                  <a:lnTo>
                    <a:pt x="330581" y="141986"/>
                  </a:lnTo>
                  <a:lnTo>
                    <a:pt x="314325" y="141986"/>
                  </a:lnTo>
                  <a:lnTo>
                    <a:pt x="314325" y="72136"/>
                  </a:lnTo>
                  <a:lnTo>
                    <a:pt x="318643" y="73279"/>
                  </a:lnTo>
                  <a:lnTo>
                    <a:pt x="340995" y="73279"/>
                  </a:lnTo>
                  <a:lnTo>
                    <a:pt x="340995" y="60071"/>
                  </a:lnTo>
                  <a:lnTo>
                    <a:pt x="317500" y="60071"/>
                  </a:lnTo>
                  <a:lnTo>
                    <a:pt x="314325" y="56769"/>
                  </a:lnTo>
                  <a:lnTo>
                    <a:pt x="314325" y="15875"/>
                  </a:lnTo>
                  <a:lnTo>
                    <a:pt x="317500" y="12573"/>
                  </a:lnTo>
                  <a:lnTo>
                    <a:pt x="353568" y="12573"/>
                  </a:lnTo>
                  <a:lnTo>
                    <a:pt x="356743" y="15875"/>
                  </a:lnTo>
                  <a:lnTo>
                    <a:pt x="356743" y="66040"/>
                  </a:lnTo>
                  <a:lnTo>
                    <a:pt x="369824" y="66040"/>
                  </a:lnTo>
                  <a:lnTo>
                    <a:pt x="369824" y="52959"/>
                  </a:lnTo>
                  <a:lnTo>
                    <a:pt x="387223" y="52959"/>
                  </a:lnTo>
                  <a:lnTo>
                    <a:pt x="390525" y="56261"/>
                  </a:lnTo>
                  <a:lnTo>
                    <a:pt x="390525" y="93980"/>
                  </a:lnTo>
                  <a:lnTo>
                    <a:pt x="364363" y="93980"/>
                  </a:lnTo>
                  <a:lnTo>
                    <a:pt x="364363" y="107061"/>
                  </a:lnTo>
                  <a:lnTo>
                    <a:pt x="414020" y="107061"/>
                  </a:lnTo>
                  <a:lnTo>
                    <a:pt x="416687" y="110363"/>
                  </a:lnTo>
                  <a:lnTo>
                    <a:pt x="416687" y="157353"/>
                  </a:lnTo>
                  <a:lnTo>
                    <a:pt x="414020" y="160020"/>
                  </a:lnTo>
                  <a:lnTo>
                    <a:pt x="390525" y="160020"/>
                  </a:lnTo>
                  <a:lnTo>
                    <a:pt x="390525" y="187960"/>
                  </a:lnTo>
                  <a:lnTo>
                    <a:pt x="403606" y="187960"/>
                  </a:lnTo>
                  <a:lnTo>
                    <a:pt x="403606" y="173228"/>
                  </a:lnTo>
                  <a:lnTo>
                    <a:pt x="410210" y="173228"/>
                  </a:lnTo>
                  <a:lnTo>
                    <a:pt x="417817" y="171691"/>
                  </a:lnTo>
                  <a:lnTo>
                    <a:pt x="424027" y="167487"/>
                  </a:lnTo>
                  <a:lnTo>
                    <a:pt x="428218" y="161226"/>
                  </a:lnTo>
                  <a:lnTo>
                    <a:pt x="429768" y="153543"/>
                  </a:lnTo>
                  <a:lnTo>
                    <a:pt x="429768" y="114173"/>
                  </a:lnTo>
                  <a:close/>
                </a:path>
                <a:path w="442595" h="448944">
                  <a:moveTo>
                    <a:pt x="442061" y="297484"/>
                  </a:moveTo>
                  <a:lnTo>
                    <a:pt x="440245" y="287388"/>
                  </a:lnTo>
                  <a:lnTo>
                    <a:pt x="438340" y="284480"/>
                  </a:lnTo>
                  <a:lnTo>
                    <a:pt x="434848" y="279146"/>
                  </a:lnTo>
                  <a:lnTo>
                    <a:pt x="434848" y="278638"/>
                  </a:lnTo>
                  <a:lnTo>
                    <a:pt x="433641" y="277495"/>
                  </a:lnTo>
                  <a:lnTo>
                    <a:pt x="429641" y="273685"/>
                  </a:lnTo>
                  <a:lnTo>
                    <a:pt x="428879" y="273405"/>
                  </a:lnTo>
                  <a:lnTo>
                    <a:pt x="428879" y="297345"/>
                  </a:lnTo>
                  <a:lnTo>
                    <a:pt x="427304" y="303136"/>
                  </a:lnTo>
                  <a:lnTo>
                    <a:pt x="422783" y="309245"/>
                  </a:lnTo>
                  <a:lnTo>
                    <a:pt x="356108" y="376047"/>
                  </a:lnTo>
                  <a:lnTo>
                    <a:pt x="187071" y="388302"/>
                  </a:lnTo>
                  <a:lnTo>
                    <a:pt x="187071" y="411607"/>
                  </a:lnTo>
                  <a:lnTo>
                    <a:pt x="174498" y="424180"/>
                  </a:lnTo>
                  <a:lnTo>
                    <a:pt x="158623" y="408178"/>
                  </a:lnTo>
                  <a:lnTo>
                    <a:pt x="158623" y="426339"/>
                  </a:lnTo>
                  <a:lnTo>
                    <a:pt x="149860" y="435102"/>
                  </a:lnTo>
                  <a:lnTo>
                    <a:pt x="31115" y="435102"/>
                  </a:lnTo>
                  <a:lnTo>
                    <a:pt x="99568" y="367284"/>
                  </a:lnTo>
                  <a:lnTo>
                    <a:pt x="158623" y="426339"/>
                  </a:lnTo>
                  <a:lnTo>
                    <a:pt x="158623" y="408178"/>
                  </a:lnTo>
                  <a:lnTo>
                    <a:pt x="118071" y="367284"/>
                  </a:lnTo>
                  <a:lnTo>
                    <a:pt x="99568" y="348615"/>
                  </a:lnTo>
                  <a:lnTo>
                    <a:pt x="111633" y="336677"/>
                  </a:lnTo>
                  <a:lnTo>
                    <a:pt x="187071" y="411607"/>
                  </a:lnTo>
                  <a:lnTo>
                    <a:pt x="187071" y="388302"/>
                  </a:lnTo>
                  <a:lnTo>
                    <a:pt x="182626" y="388620"/>
                  </a:lnTo>
                  <a:lnTo>
                    <a:pt x="134493" y="340995"/>
                  </a:lnTo>
                  <a:lnTo>
                    <a:pt x="138861" y="336677"/>
                  </a:lnTo>
                  <a:lnTo>
                    <a:pt x="143878" y="331724"/>
                  </a:lnTo>
                  <a:lnTo>
                    <a:pt x="185420" y="290703"/>
                  </a:lnTo>
                  <a:lnTo>
                    <a:pt x="305689" y="302641"/>
                  </a:lnTo>
                  <a:lnTo>
                    <a:pt x="305689" y="315341"/>
                  </a:lnTo>
                  <a:lnTo>
                    <a:pt x="304038" y="320167"/>
                  </a:lnTo>
                  <a:lnTo>
                    <a:pt x="300228" y="323469"/>
                  </a:lnTo>
                  <a:lnTo>
                    <a:pt x="296418" y="327279"/>
                  </a:lnTo>
                  <a:lnTo>
                    <a:pt x="291465" y="329565"/>
                  </a:lnTo>
                  <a:lnTo>
                    <a:pt x="213868" y="329565"/>
                  </a:lnTo>
                  <a:lnTo>
                    <a:pt x="213868" y="342646"/>
                  </a:lnTo>
                  <a:lnTo>
                    <a:pt x="352171" y="342646"/>
                  </a:lnTo>
                  <a:lnTo>
                    <a:pt x="404241" y="290703"/>
                  </a:lnTo>
                  <a:lnTo>
                    <a:pt x="408559" y="286258"/>
                  </a:lnTo>
                  <a:lnTo>
                    <a:pt x="411822" y="284988"/>
                  </a:lnTo>
                  <a:lnTo>
                    <a:pt x="413131" y="284480"/>
                  </a:lnTo>
                  <a:lnTo>
                    <a:pt x="420497" y="284480"/>
                  </a:lnTo>
                  <a:lnTo>
                    <a:pt x="423545" y="285877"/>
                  </a:lnTo>
                  <a:lnTo>
                    <a:pt x="425450" y="287909"/>
                  </a:lnTo>
                  <a:lnTo>
                    <a:pt x="428066" y="292176"/>
                  </a:lnTo>
                  <a:lnTo>
                    <a:pt x="428879" y="297345"/>
                  </a:lnTo>
                  <a:lnTo>
                    <a:pt x="428879" y="273405"/>
                  </a:lnTo>
                  <a:lnTo>
                    <a:pt x="423164" y="271272"/>
                  </a:lnTo>
                  <a:lnTo>
                    <a:pt x="410718" y="271272"/>
                  </a:lnTo>
                  <a:lnTo>
                    <a:pt x="404749" y="273304"/>
                  </a:lnTo>
                  <a:lnTo>
                    <a:pt x="399796" y="277495"/>
                  </a:lnTo>
                  <a:lnTo>
                    <a:pt x="394589" y="273685"/>
                  </a:lnTo>
                  <a:lnTo>
                    <a:pt x="390017" y="272326"/>
                  </a:lnTo>
                  <a:lnTo>
                    <a:pt x="390017" y="286766"/>
                  </a:lnTo>
                  <a:lnTo>
                    <a:pt x="346710" y="329565"/>
                  </a:lnTo>
                  <a:lnTo>
                    <a:pt x="330962" y="329565"/>
                  </a:lnTo>
                  <a:lnTo>
                    <a:pt x="370840" y="290068"/>
                  </a:lnTo>
                  <a:lnTo>
                    <a:pt x="373888" y="286639"/>
                  </a:lnTo>
                  <a:lnTo>
                    <a:pt x="378079" y="284988"/>
                  </a:lnTo>
                  <a:lnTo>
                    <a:pt x="384937" y="284988"/>
                  </a:lnTo>
                  <a:lnTo>
                    <a:pt x="387477" y="285623"/>
                  </a:lnTo>
                  <a:lnTo>
                    <a:pt x="390017" y="286766"/>
                  </a:lnTo>
                  <a:lnTo>
                    <a:pt x="390017" y="272326"/>
                  </a:lnTo>
                  <a:lnTo>
                    <a:pt x="388620" y="271907"/>
                  </a:lnTo>
                  <a:lnTo>
                    <a:pt x="375031" y="271907"/>
                  </a:lnTo>
                  <a:lnTo>
                    <a:pt x="367411" y="274955"/>
                  </a:lnTo>
                  <a:lnTo>
                    <a:pt x="312801" y="329565"/>
                  </a:lnTo>
                  <a:lnTo>
                    <a:pt x="317246" y="323469"/>
                  </a:lnTo>
                  <a:lnTo>
                    <a:pt x="319405" y="316992"/>
                  </a:lnTo>
                  <a:lnTo>
                    <a:pt x="318897" y="309753"/>
                  </a:lnTo>
                  <a:lnTo>
                    <a:pt x="318262" y="290703"/>
                  </a:lnTo>
                  <a:lnTo>
                    <a:pt x="180467" y="276987"/>
                  </a:lnTo>
                  <a:lnTo>
                    <a:pt x="125857" y="331724"/>
                  </a:lnTo>
                  <a:lnTo>
                    <a:pt x="112141" y="318008"/>
                  </a:lnTo>
                  <a:lnTo>
                    <a:pt x="80899" y="349250"/>
                  </a:lnTo>
                  <a:lnTo>
                    <a:pt x="90297" y="358521"/>
                  </a:lnTo>
                  <a:lnTo>
                    <a:pt x="0" y="448818"/>
                  </a:lnTo>
                  <a:lnTo>
                    <a:pt x="155321" y="448818"/>
                  </a:lnTo>
                  <a:lnTo>
                    <a:pt x="167894" y="436245"/>
                  </a:lnTo>
                  <a:lnTo>
                    <a:pt x="174498" y="442722"/>
                  </a:lnTo>
                  <a:lnTo>
                    <a:pt x="181076" y="436245"/>
                  </a:lnTo>
                  <a:lnTo>
                    <a:pt x="182232" y="435102"/>
                  </a:lnTo>
                  <a:lnTo>
                    <a:pt x="193344" y="424180"/>
                  </a:lnTo>
                  <a:lnTo>
                    <a:pt x="205613" y="412115"/>
                  </a:lnTo>
                  <a:lnTo>
                    <a:pt x="194691" y="401701"/>
                  </a:lnTo>
                  <a:lnTo>
                    <a:pt x="362077" y="389128"/>
                  </a:lnTo>
                  <a:lnTo>
                    <a:pt x="362585" y="388620"/>
                  </a:lnTo>
                  <a:lnTo>
                    <a:pt x="432054" y="319151"/>
                  </a:lnTo>
                  <a:lnTo>
                    <a:pt x="439572" y="308419"/>
                  </a:lnTo>
                  <a:lnTo>
                    <a:pt x="442061" y="297484"/>
                  </a:lnTo>
                  <a:close/>
                </a:path>
              </a:pathLst>
            </a:custGeom>
            <a:solidFill>
              <a:srgbClr val="000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4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588508" y="3147247"/>
              <a:ext cx="196262" cy="288610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5482589" y="3456558"/>
              <a:ext cx="409575" cy="66675"/>
            </a:xfrm>
            <a:custGeom>
              <a:avLst/>
              <a:gdLst/>
              <a:ahLst/>
              <a:cxnLst/>
              <a:rect l="l" t="t" r="r" b="b"/>
              <a:pathLst>
                <a:path w="409575" h="66675">
                  <a:moveTo>
                    <a:pt x="0" y="0"/>
                  </a:moveTo>
                  <a:lnTo>
                    <a:pt x="0" y="66167"/>
                  </a:lnTo>
                  <a:lnTo>
                    <a:pt x="138938" y="66167"/>
                  </a:lnTo>
                  <a:lnTo>
                    <a:pt x="204597" y="33147"/>
                  </a:lnTo>
                  <a:lnTo>
                    <a:pt x="160180" y="13287"/>
                  </a:lnTo>
                  <a:lnTo>
                    <a:pt x="115014" y="3524"/>
                  </a:lnTo>
                  <a:lnTo>
                    <a:pt x="63490" y="285"/>
                  </a:lnTo>
                  <a:lnTo>
                    <a:pt x="0" y="0"/>
                  </a:lnTo>
                  <a:close/>
                </a:path>
                <a:path w="409575" h="66675">
                  <a:moveTo>
                    <a:pt x="409194" y="0"/>
                  </a:moveTo>
                  <a:lnTo>
                    <a:pt x="345793" y="285"/>
                  </a:lnTo>
                  <a:lnTo>
                    <a:pt x="294417" y="3524"/>
                  </a:lnTo>
                  <a:lnTo>
                    <a:pt x="249281" y="13287"/>
                  </a:lnTo>
                  <a:lnTo>
                    <a:pt x="204597" y="33147"/>
                  </a:lnTo>
                  <a:lnTo>
                    <a:pt x="270256" y="66167"/>
                  </a:lnTo>
                  <a:lnTo>
                    <a:pt x="409194" y="66167"/>
                  </a:lnTo>
                  <a:lnTo>
                    <a:pt x="409194" y="0"/>
                  </a:lnTo>
                  <a:close/>
                </a:path>
              </a:pathLst>
            </a:custGeom>
            <a:solidFill>
              <a:srgbClr val="4B63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5469635" y="3489959"/>
              <a:ext cx="435609" cy="59055"/>
            </a:xfrm>
            <a:custGeom>
              <a:avLst/>
              <a:gdLst/>
              <a:ahLst/>
              <a:cxnLst/>
              <a:rect l="l" t="t" r="r" b="b"/>
              <a:pathLst>
                <a:path w="435610" h="59054">
                  <a:moveTo>
                    <a:pt x="217551" y="0"/>
                  </a:moveTo>
                  <a:lnTo>
                    <a:pt x="151892" y="32638"/>
                  </a:lnTo>
                  <a:lnTo>
                    <a:pt x="0" y="32638"/>
                  </a:lnTo>
                  <a:lnTo>
                    <a:pt x="0" y="58673"/>
                  </a:lnTo>
                  <a:lnTo>
                    <a:pt x="165100" y="58673"/>
                  </a:lnTo>
                  <a:lnTo>
                    <a:pt x="217551" y="32638"/>
                  </a:lnTo>
                  <a:lnTo>
                    <a:pt x="270002" y="58673"/>
                  </a:lnTo>
                  <a:lnTo>
                    <a:pt x="435102" y="58673"/>
                  </a:lnTo>
                  <a:lnTo>
                    <a:pt x="435102" y="32638"/>
                  </a:lnTo>
                  <a:lnTo>
                    <a:pt x="283083" y="32638"/>
                  </a:lnTo>
                  <a:lnTo>
                    <a:pt x="217551" y="0"/>
                  </a:lnTo>
                  <a:close/>
                </a:path>
              </a:pathLst>
            </a:custGeom>
            <a:solidFill>
              <a:srgbClr val="FF94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5469635" y="3508247"/>
              <a:ext cx="435609" cy="40640"/>
            </a:xfrm>
            <a:custGeom>
              <a:avLst/>
              <a:gdLst/>
              <a:ahLst/>
              <a:cxnLst/>
              <a:rect l="l" t="t" r="r" b="b"/>
              <a:pathLst>
                <a:path w="435610" h="40639">
                  <a:moveTo>
                    <a:pt x="217551" y="0"/>
                  </a:moveTo>
                  <a:lnTo>
                    <a:pt x="161798" y="27304"/>
                  </a:lnTo>
                  <a:lnTo>
                    <a:pt x="0" y="27304"/>
                  </a:lnTo>
                  <a:lnTo>
                    <a:pt x="0" y="40385"/>
                  </a:lnTo>
                  <a:lnTo>
                    <a:pt x="165100" y="40385"/>
                  </a:lnTo>
                  <a:lnTo>
                    <a:pt x="217551" y="14223"/>
                  </a:lnTo>
                  <a:lnTo>
                    <a:pt x="270002" y="40385"/>
                  </a:lnTo>
                  <a:lnTo>
                    <a:pt x="435102" y="40385"/>
                  </a:lnTo>
                  <a:lnTo>
                    <a:pt x="435102" y="27304"/>
                  </a:lnTo>
                  <a:lnTo>
                    <a:pt x="273304" y="27304"/>
                  </a:lnTo>
                  <a:lnTo>
                    <a:pt x="217551" y="0"/>
                  </a:lnTo>
                  <a:close/>
                </a:path>
              </a:pathLst>
            </a:custGeom>
            <a:solidFill>
              <a:srgbClr val="FFE4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" name="object 4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588508" y="3148583"/>
              <a:ext cx="99059" cy="287273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5482589" y="3457193"/>
              <a:ext cx="20320" cy="66040"/>
            </a:xfrm>
            <a:custGeom>
              <a:avLst/>
              <a:gdLst/>
              <a:ahLst/>
              <a:cxnLst/>
              <a:rect l="l" t="t" r="r" b="b"/>
              <a:pathLst>
                <a:path w="20320" h="66039">
                  <a:moveTo>
                    <a:pt x="19812" y="0"/>
                  </a:moveTo>
                  <a:lnTo>
                    <a:pt x="0" y="0"/>
                  </a:lnTo>
                  <a:lnTo>
                    <a:pt x="0" y="65531"/>
                  </a:lnTo>
                  <a:lnTo>
                    <a:pt x="19812" y="65531"/>
                  </a:lnTo>
                  <a:lnTo>
                    <a:pt x="19812" y="0"/>
                  </a:lnTo>
                  <a:close/>
                </a:path>
              </a:pathLst>
            </a:custGeom>
            <a:solidFill>
              <a:srgbClr val="A8C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5667756" y="3172967"/>
              <a:ext cx="204470" cy="317500"/>
            </a:xfrm>
            <a:custGeom>
              <a:avLst/>
              <a:gdLst/>
              <a:ahLst/>
              <a:cxnLst/>
              <a:rect l="l" t="t" r="r" b="b"/>
              <a:pathLst>
                <a:path w="204470" h="317500">
                  <a:moveTo>
                    <a:pt x="13081" y="0"/>
                  </a:moveTo>
                  <a:lnTo>
                    <a:pt x="0" y="0"/>
                  </a:lnTo>
                  <a:lnTo>
                    <a:pt x="0" y="13081"/>
                  </a:lnTo>
                  <a:lnTo>
                    <a:pt x="13081" y="13081"/>
                  </a:lnTo>
                  <a:lnTo>
                    <a:pt x="13081" y="0"/>
                  </a:lnTo>
                  <a:close/>
                </a:path>
                <a:path w="204470" h="317500">
                  <a:moveTo>
                    <a:pt x="27686" y="0"/>
                  </a:moveTo>
                  <a:lnTo>
                    <a:pt x="26162" y="0"/>
                  </a:lnTo>
                  <a:lnTo>
                    <a:pt x="26162" y="13081"/>
                  </a:lnTo>
                  <a:lnTo>
                    <a:pt x="27559" y="13081"/>
                  </a:lnTo>
                  <a:lnTo>
                    <a:pt x="42797" y="15238"/>
                  </a:lnTo>
                  <a:lnTo>
                    <a:pt x="56689" y="21383"/>
                  </a:lnTo>
                  <a:lnTo>
                    <a:pt x="68367" y="31029"/>
                  </a:lnTo>
                  <a:lnTo>
                    <a:pt x="76962" y="43688"/>
                  </a:lnTo>
                  <a:lnTo>
                    <a:pt x="89027" y="38227"/>
                  </a:lnTo>
                  <a:lnTo>
                    <a:pt x="78138" y="22288"/>
                  </a:lnTo>
                  <a:lnTo>
                    <a:pt x="63738" y="10255"/>
                  </a:lnTo>
                  <a:lnTo>
                    <a:pt x="46646" y="2651"/>
                  </a:lnTo>
                  <a:lnTo>
                    <a:pt x="27686" y="0"/>
                  </a:lnTo>
                  <a:close/>
                </a:path>
                <a:path w="204470" h="317500">
                  <a:moveTo>
                    <a:pt x="178054" y="303911"/>
                  </a:moveTo>
                  <a:lnTo>
                    <a:pt x="164846" y="303911"/>
                  </a:lnTo>
                  <a:lnTo>
                    <a:pt x="164846" y="316992"/>
                  </a:lnTo>
                  <a:lnTo>
                    <a:pt x="178054" y="316992"/>
                  </a:lnTo>
                  <a:lnTo>
                    <a:pt x="178054" y="303911"/>
                  </a:lnTo>
                  <a:close/>
                </a:path>
                <a:path w="204470" h="317500">
                  <a:moveTo>
                    <a:pt x="204215" y="303911"/>
                  </a:moveTo>
                  <a:lnTo>
                    <a:pt x="191135" y="303911"/>
                  </a:lnTo>
                  <a:lnTo>
                    <a:pt x="191135" y="316992"/>
                  </a:lnTo>
                  <a:lnTo>
                    <a:pt x="204215" y="316992"/>
                  </a:lnTo>
                  <a:lnTo>
                    <a:pt x="204215" y="303911"/>
                  </a:lnTo>
                  <a:close/>
                </a:path>
              </a:pathLst>
            </a:custGeom>
            <a:solidFill>
              <a:srgbClr val="E9F3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5462778" y="3139439"/>
              <a:ext cx="448309" cy="416559"/>
            </a:xfrm>
            <a:custGeom>
              <a:avLst/>
              <a:gdLst/>
              <a:ahLst/>
              <a:cxnLst/>
              <a:rect l="l" t="t" r="r" b="b"/>
              <a:pathLst>
                <a:path w="448310" h="416560">
                  <a:moveTo>
                    <a:pt x="99796" y="99085"/>
                  </a:moveTo>
                  <a:lnTo>
                    <a:pt x="60198" y="99085"/>
                  </a:lnTo>
                  <a:lnTo>
                    <a:pt x="60198" y="112014"/>
                  </a:lnTo>
                  <a:lnTo>
                    <a:pt x="99796" y="112014"/>
                  </a:lnTo>
                  <a:lnTo>
                    <a:pt x="99796" y="99085"/>
                  </a:lnTo>
                  <a:close/>
                </a:path>
                <a:path w="448310" h="416560">
                  <a:moveTo>
                    <a:pt x="109728" y="153797"/>
                  </a:moveTo>
                  <a:lnTo>
                    <a:pt x="104775" y="141732"/>
                  </a:lnTo>
                  <a:lnTo>
                    <a:pt x="67818" y="155575"/>
                  </a:lnTo>
                  <a:lnTo>
                    <a:pt x="72263" y="167640"/>
                  </a:lnTo>
                  <a:lnTo>
                    <a:pt x="109728" y="153797"/>
                  </a:lnTo>
                  <a:close/>
                </a:path>
                <a:path w="448310" h="416560">
                  <a:moveTo>
                    <a:pt x="109728" y="56896"/>
                  </a:moveTo>
                  <a:lnTo>
                    <a:pt x="72263" y="43434"/>
                  </a:lnTo>
                  <a:lnTo>
                    <a:pt x="67818" y="55880"/>
                  </a:lnTo>
                  <a:lnTo>
                    <a:pt x="104775" y="69342"/>
                  </a:lnTo>
                  <a:lnTo>
                    <a:pt x="109728" y="56896"/>
                  </a:lnTo>
                  <a:close/>
                </a:path>
                <a:path w="448310" h="416560">
                  <a:moveTo>
                    <a:pt x="327799" y="85102"/>
                  </a:moveTo>
                  <a:lnTo>
                    <a:pt x="308864" y="42164"/>
                  </a:lnTo>
                  <a:lnTo>
                    <a:pt x="274256" y="12954"/>
                  </a:lnTo>
                  <a:lnTo>
                    <a:pt x="224282" y="0"/>
                  </a:lnTo>
                  <a:lnTo>
                    <a:pt x="203250" y="2108"/>
                  </a:lnTo>
                  <a:lnTo>
                    <a:pt x="182905" y="8445"/>
                  </a:lnTo>
                  <a:lnTo>
                    <a:pt x="163944" y="19075"/>
                  </a:lnTo>
                  <a:lnTo>
                    <a:pt x="147066" y="34036"/>
                  </a:lnTo>
                  <a:lnTo>
                    <a:pt x="156972" y="42799"/>
                  </a:lnTo>
                  <a:lnTo>
                    <a:pt x="171716" y="29679"/>
                  </a:lnTo>
                  <a:lnTo>
                    <a:pt x="188315" y="20358"/>
                  </a:lnTo>
                  <a:lnTo>
                    <a:pt x="206133" y="14795"/>
                  </a:lnTo>
                  <a:lnTo>
                    <a:pt x="224536" y="12954"/>
                  </a:lnTo>
                  <a:lnTo>
                    <a:pt x="245706" y="15405"/>
                  </a:lnTo>
                  <a:lnTo>
                    <a:pt x="265912" y="22694"/>
                  </a:lnTo>
                  <a:lnTo>
                    <a:pt x="284200" y="34772"/>
                  </a:lnTo>
                  <a:lnTo>
                    <a:pt x="299593" y="51562"/>
                  </a:lnTo>
                  <a:lnTo>
                    <a:pt x="315442" y="89903"/>
                  </a:lnTo>
                  <a:lnTo>
                    <a:pt x="313245" y="129654"/>
                  </a:lnTo>
                  <a:lnTo>
                    <a:pt x="294652" y="164820"/>
                  </a:lnTo>
                  <a:lnTo>
                    <a:pt x="261366" y="189357"/>
                  </a:lnTo>
                  <a:lnTo>
                    <a:pt x="256921" y="191516"/>
                  </a:lnTo>
                  <a:lnTo>
                    <a:pt x="256921" y="210058"/>
                  </a:lnTo>
                  <a:lnTo>
                    <a:pt x="256921" y="223774"/>
                  </a:lnTo>
                  <a:lnTo>
                    <a:pt x="256921" y="236855"/>
                  </a:lnTo>
                  <a:lnTo>
                    <a:pt x="256921" y="249428"/>
                  </a:lnTo>
                  <a:lnTo>
                    <a:pt x="256921" y="259842"/>
                  </a:lnTo>
                  <a:lnTo>
                    <a:pt x="253619" y="263144"/>
                  </a:lnTo>
                  <a:lnTo>
                    <a:pt x="242189" y="263144"/>
                  </a:lnTo>
                  <a:lnTo>
                    <a:pt x="242189" y="276225"/>
                  </a:lnTo>
                  <a:lnTo>
                    <a:pt x="238887" y="289433"/>
                  </a:lnTo>
                  <a:lnTo>
                    <a:pt x="209423" y="289433"/>
                  </a:lnTo>
                  <a:lnTo>
                    <a:pt x="206121" y="276225"/>
                  </a:lnTo>
                  <a:lnTo>
                    <a:pt x="242189" y="276225"/>
                  </a:lnTo>
                  <a:lnTo>
                    <a:pt x="242189" y="263144"/>
                  </a:lnTo>
                  <a:lnTo>
                    <a:pt x="194056" y="263144"/>
                  </a:lnTo>
                  <a:lnTo>
                    <a:pt x="190754" y="259842"/>
                  </a:lnTo>
                  <a:lnTo>
                    <a:pt x="190754" y="249428"/>
                  </a:lnTo>
                  <a:lnTo>
                    <a:pt x="256921" y="249428"/>
                  </a:lnTo>
                  <a:lnTo>
                    <a:pt x="256921" y="236855"/>
                  </a:lnTo>
                  <a:lnTo>
                    <a:pt x="190754" y="236855"/>
                  </a:lnTo>
                  <a:lnTo>
                    <a:pt x="190754" y="223774"/>
                  </a:lnTo>
                  <a:lnTo>
                    <a:pt x="256921" y="223774"/>
                  </a:lnTo>
                  <a:lnTo>
                    <a:pt x="256921" y="210058"/>
                  </a:lnTo>
                  <a:lnTo>
                    <a:pt x="243840" y="210058"/>
                  </a:lnTo>
                  <a:lnTo>
                    <a:pt x="243840" y="123698"/>
                  </a:lnTo>
                  <a:lnTo>
                    <a:pt x="260731" y="128016"/>
                  </a:lnTo>
                  <a:lnTo>
                    <a:pt x="261861" y="123698"/>
                  </a:lnTo>
                  <a:lnTo>
                    <a:pt x="263728" y="116586"/>
                  </a:lnTo>
                  <a:lnTo>
                    <a:pt x="264033" y="115443"/>
                  </a:lnTo>
                  <a:lnTo>
                    <a:pt x="230632" y="106565"/>
                  </a:lnTo>
                  <a:lnTo>
                    <a:pt x="230632" y="120396"/>
                  </a:lnTo>
                  <a:lnTo>
                    <a:pt x="230632" y="210693"/>
                  </a:lnTo>
                  <a:lnTo>
                    <a:pt x="217551" y="210693"/>
                  </a:lnTo>
                  <a:lnTo>
                    <a:pt x="217551" y="210058"/>
                  </a:lnTo>
                  <a:lnTo>
                    <a:pt x="217551" y="116586"/>
                  </a:lnTo>
                  <a:lnTo>
                    <a:pt x="230632" y="120396"/>
                  </a:lnTo>
                  <a:lnTo>
                    <a:pt x="230632" y="106565"/>
                  </a:lnTo>
                  <a:lnTo>
                    <a:pt x="188087" y="95250"/>
                  </a:lnTo>
                  <a:lnTo>
                    <a:pt x="184785" y="107823"/>
                  </a:lnTo>
                  <a:lnTo>
                    <a:pt x="204470" y="113284"/>
                  </a:lnTo>
                  <a:lnTo>
                    <a:pt x="204470" y="210058"/>
                  </a:lnTo>
                  <a:lnTo>
                    <a:pt x="190754" y="210058"/>
                  </a:lnTo>
                  <a:lnTo>
                    <a:pt x="190754" y="191008"/>
                  </a:lnTo>
                  <a:lnTo>
                    <a:pt x="186944" y="189357"/>
                  </a:lnTo>
                  <a:lnTo>
                    <a:pt x="153924" y="164985"/>
                  </a:lnTo>
                  <a:lnTo>
                    <a:pt x="135445" y="130213"/>
                  </a:lnTo>
                  <a:lnTo>
                    <a:pt x="133146" y="90817"/>
                  </a:lnTo>
                  <a:lnTo>
                    <a:pt x="148717" y="52578"/>
                  </a:lnTo>
                  <a:lnTo>
                    <a:pt x="137795" y="44958"/>
                  </a:lnTo>
                  <a:lnTo>
                    <a:pt x="120180" y="87490"/>
                  </a:lnTo>
                  <a:lnTo>
                    <a:pt x="122059" y="131546"/>
                  </a:lnTo>
                  <a:lnTo>
                    <a:pt x="141770" y="170980"/>
                  </a:lnTo>
                  <a:lnTo>
                    <a:pt x="177673" y="199644"/>
                  </a:lnTo>
                  <a:lnTo>
                    <a:pt x="178181" y="199644"/>
                  </a:lnTo>
                  <a:lnTo>
                    <a:pt x="178181" y="265303"/>
                  </a:lnTo>
                  <a:lnTo>
                    <a:pt x="184277" y="273050"/>
                  </a:lnTo>
                  <a:lnTo>
                    <a:pt x="192405" y="275209"/>
                  </a:lnTo>
                  <a:lnTo>
                    <a:pt x="199517" y="302514"/>
                  </a:lnTo>
                  <a:lnTo>
                    <a:pt x="249301" y="302514"/>
                  </a:lnTo>
                  <a:lnTo>
                    <a:pt x="252399" y="289433"/>
                  </a:lnTo>
                  <a:lnTo>
                    <a:pt x="255536" y="276225"/>
                  </a:lnTo>
                  <a:lnTo>
                    <a:pt x="255778" y="275209"/>
                  </a:lnTo>
                  <a:lnTo>
                    <a:pt x="264541" y="273050"/>
                  </a:lnTo>
                  <a:lnTo>
                    <a:pt x="270002" y="265303"/>
                  </a:lnTo>
                  <a:lnTo>
                    <a:pt x="270154" y="263144"/>
                  </a:lnTo>
                  <a:lnTo>
                    <a:pt x="270637" y="256540"/>
                  </a:lnTo>
                  <a:lnTo>
                    <a:pt x="270637" y="249428"/>
                  </a:lnTo>
                  <a:lnTo>
                    <a:pt x="270637" y="199644"/>
                  </a:lnTo>
                  <a:lnTo>
                    <a:pt x="307047" y="170294"/>
                  </a:lnTo>
                  <a:lnTo>
                    <a:pt x="326656" y="129959"/>
                  </a:lnTo>
                  <a:lnTo>
                    <a:pt x="327799" y="85102"/>
                  </a:lnTo>
                  <a:close/>
                </a:path>
                <a:path w="448310" h="416560">
                  <a:moveTo>
                    <a:pt x="381000" y="155575"/>
                  </a:moveTo>
                  <a:lnTo>
                    <a:pt x="344170" y="141732"/>
                  </a:lnTo>
                  <a:lnTo>
                    <a:pt x="339852" y="153797"/>
                  </a:lnTo>
                  <a:lnTo>
                    <a:pt x="376682" y="167640"/>
                  </a:lnTo>
                  <a:lnTo>
                    <a:pt x="381000" y="155575"/>
                  </a:lnTo>
                  <a:close/>
                </a:path>
                <a:path w="448310" h="416560">
                  <a:moveTo>
                    <a:pt x="381000" y="55880"/>
                  </a:moveTo>
                  <a:lnTo>
                    <a:pt x="376682" y="43434"/>
                  </a:lnTo>
                  <a:lnTo>
                    <a:pt x="339852" y="56896"/>
                  </a:lnTo>
                  <a:lnTo>
                    <a:pt x="344170" y="69342"/>
                  </a:lnTo>
                  <a:lnTo>
                    <a:pt x="381000" y="55880"/>
                  </a:lnTo>
                  <a:close/>
                </a:path>
                <a:path w="448310" h="416560">
                  <a:moveTo>
                    <a:pt x="388620" y="99085"/>
                  </a:moveTo>
                  <a:lnTo>
                    <a:pt x="348996" y="99085"/>
                  </a:lnTo>
                  <a:lnTo>
                    <a:pt x="348996" y="112014"/>
                  </a:lnTo>
                  <a:lnTo>
                    <a:pt x="388620" y="112014"/>
                  </a:lnTo>
                  <a:lnTo>
                    <a:pt x="388620" y="99085"/>
                  </a:lnTo>
                  <a:close/>
                </a:path>
                <a:path w="448310" h="416560">
                  <a:moveTo>
                    <a:pt x="448056" y="376301"/>
                  </a:moveTo>
                  <a:lnTo>
                    <a:pt x="434975" y="376301"/>
                  </a:lnTo>
                  <a:lnTo>
                    <a:pt x="434975" y="389382"/>
                  </a:lnTo>
                  <a:lnTo>
                    <a:pt x="434975" y="402971"/>
                  </a:lnTo>
                  <a:lnTo>
                    <a:pt x="278257" y="402971"/>
                  </a:lnTo>
                  <a:lnTo>
                    <a:pt x="253276" y="390398"/>
                  </a:lnTo>
                  <a:lnTo>
                    <a:pt x="224282" y="375793"/>
                  </a:lnTo>
                  <a:lnTo>
                    <a:pt x="170307" y="402971"/>
                  </a:lnTo>
                  <a:lnTo>
                    <a:pt x="13081" y="402971"/>
                  </a:lnTo>
                  <a:lnTo>
                    <a:pt x="13081" y="389382"/>
                  </a:lnTo>
                  <a:lnTo>
                    <a:pt x="159893" y="389382"/>
                  </a:lnTo>
                  <a:lnTo>
                    <a:pt x="219875" y="359918"/>
                  </a:lnTo>
                  <a:lnTo>
                    <a:pt x="224282" y="357759"/>
                  </a:lnTo>
                  <a:lnTo>
                    <a:pt x="288163" y="389382"/>
                  </a:lnTo>
                  <a:lnTo>
                    <a:pt x="434975" y="389382"/>
                  </a:lnTo>
                  <a:lnTo>
                    <a:pt x="434975" y="376301"/>
                  </a:lnTo>
                  <a:lnTo>
                    <a:pt x="434975" y="310896"/>
                  </a:lnTo>
                  <a:lnTo>
                    <a:pt x="368935" y="310896"/>
                  </a:lnTo>
                  <a:lnTo>
                    <a:pt x="368935" y="323977"/>
                  </a:lnTo>
                  <a:lnTo>
                    <a:pt x="421894" y="323977"/>
                  </a:lnTo>
                  <a:lnTo>
                    <a:pt x="421894" y="376301"/>
                  </a:lnTo>
                  <a:lnTo>
                    <a:pt x="291465" y="376301"/>
                  </a:lnTo>
                  <a:lnTo>
                    <a:pt x="275590" y="368173"/>
                  </a:lnTo>
                  <a:lnTo>
                    <a:pt x="300101" y="361569"/>
                  </a:lnTo>
                  <a:lnTo>
                    <a:pt x="299681" y="359918"/>
                  </a:lnTo>
                  <a:lnTo>
                    <a:pt x="296926" y="348996"/>
                  </a:lnTo>
                  <a:lnTo>
                    <a:pt x="258064" y="359918"/>
                  </a:lnTo>
                  <a:lnTo>
                    <a:pt x="253847" y="357759"/>
                  </a:lnTo>
                  <a:lnTo>
                    <a:pt x="295694" y="330606"/>
                  </a:lnTo>
                  <a:lnTo>
                    <a:pt x="356870" y="324485"/>
                  </a:lnTo>
                  <a:lnTo>
                    <a:pt x="356362" y="311404"/>
                  </a:lnTo>
                  <a:lnTo>
                    <a:pt x="321081" y="313601"/>
                  </a:lnTo>
                  <a:lnTo>
                    <a:pt x="288569" y="318643"/>
                  </a:lnTo>
                  <a:lnTo>
                    <a:pt x="257060" y="327977"/>
                  </a:lnTo>
                  <a:lnTo>
                    <a:pt x="224790" y="343027"/>
                  </a:lnTo>
                  <a:lnTo>
                    <a:pt x="210058" y="336638"/>
                  </a:lnTo>
                  <a:lnTo>
                    <a:pt x="210058" y="350139"/>
                  </a:lnTo>
                  <a:lnTo>
                    <a:pt x="191008" y="359918"/>
                  </a:lnTo>
                  <a:lnTo>
                    <a:pt x="152273" y="348996"/>
                  </a:lnTo>
                  <a:lnTo>
                    <a:pt x="148463" y="361569"/>
                  </a:lnTo>
                  <a:lnTo>
                    <a:pt x="173609" y="368173"/>
                  </a:lnTo>
                  <a:lnTo>
                    <a:pt x="157226" y="376301"/>
                  </a:lnTo>
                  <a:lnTo>
                    <a:pt x="26797" y="376301"/>
                  </a:lnTo>
                  <a:lnTo>
                    <a:pt x="26797" y="323977"/>
                  </a:lnTo>
                  <a:lnTo>
                    <a:pt x="32766" y="323977"/>
                  </a:lnTo>
                  <a:lnTo>
                    <a:pt x="87680" y="324396"/>
                  </a:lnTo>
                  <a:lnTo>
                    <a:pt x="132651" y="327253"/>
                  </a:lnTo>
                  <a:lnTo>
                    <a:pt x="171996" y="335026"/>
                  </a:lnTo>
                  <a:lnTo>
                    <a:pt x="210058" y="350139"/>
                  </a:lnTo>
                  <a:lnTo>
                    <a:pt x="210058" y="336638"/>
                  </a:lnTo>
                  <a:lnTo>
                    <a:pt x="138887" y="314921"/>
                  </a:lnTo>
                  <a:lnTo>
                    <a:pt x="90855" y="311404"/>
                  </a:lnTo>
                  <a:lnTo>
                    <a:pt x="33274" y="310896"/>
                  </a:lnTo>
                  <a:lnTo>
                    <a:pt x="13589" y="310896"/>
                  </a:lnTo>
                  <a:lnTo>
                    <a:pt x="13589" y="376301"/>
                  </a:lnTo>
                  <a:lnTo>
                    <a:pt x="0" y="376301"/>
                  </a:lnTo>
                  <a:lnTo>
                    <a:pt x="0" y="416052"/>
                  </a:lnTo>
                  <a:lnTo>
                    <a:pt x="172974" y="416052"/>
                  </a:lnTo>
                  <a:lnTo>
                    <a:pt x="199136" y="402971"/>
                  </a:lnTo>
                  <a:lnTo>
                    <a:pt x="224282" y="390398"/>
                  </a:lnTo>
                  <a:lnTo>
                    <a:pt x="275082" y="416052"/>
                  </a:lnTo>
                  <a:lnTo>
                    <a:pt x="448056" y="416052"/>
                  </a:lnTo>
                  <a:lnTo>
                    <a:pt x="448056" y="402971"/>
                  </a:lnTo>
                  <a:lnTo>
                    <a:pt x="448056" y="376301"/>
                  </a:lnTo>
                  <a:close/>
                </a:path>
              </a:pathLst>
            </a:custGeom>
            <a:solidFill>
              <a:srgbClr val="000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140207" y="2378201"/>
              <a:ext cx="430530" cy="387350"/>
            </a:xfrm>
            <a:custGeom>
              <a:avLst/>
              <a:gdLst/>
              <a:ahLst/>
              <a:cxnLst/>
              <a:rect l="l" t="t" r="r" b="b"/>
              <a:pathLst>
                <a:path w="430530" h="387350">
                  <a:moveTo>
                    <a:pt x="193548" y="0"/>
                  </a:moveTo>
                  <a:lnTo>
                    <a:pt x="0" y="193548"/>
                  </a:lnTo>
                  <a:lnTo>
                    <a:pt x="193548" y="387096"/>
                  </a:lnTo>
                  <a:lnTo>
                    <a:pt x="193548" y="290322"/>
                  </a:lnTo>
                  <a:lnTo>
                    <a:pt x="430530" y="290322"/>
                  </a:lnTo>
                  <a:lnTo>
                    <a:pt x="430530" y="96774"/>
                  </a:lnTo>
                  <a:lnTo>
                    <a:pt x="193548" y="96774"/>
                  </a:lnTo>
                  <a:lnTo>
                    <a:pt x="193548" y="0"/>
                  </a:lnTo>
                  <a:close/>
                </a:path>
              </a:pathLst>
            </a:custGeom>
            <a:solidFill>
              <a:srgbClr val="FFE4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140207" y="2378201"/>
              <a:ext cx="430530" cy="387350"/>
            </a:xfrm>
            <a:custGeom>
              <a:avLst/>
              <a:gdLst/>
              <a:ahLst/>
              <a:cxnLst/>
              <a:rect l="l" t="t" r="r" b="b"/>
              <a:pathLst>
                <a:path w="430530" h="387350">
                  <a:moveTo>
                    <a:pt x="0" y="193548"/>
                  </a:moveTo>
                  <a:lnTo>
                    <a:pt x="193548" y="0"/>
                  </a:lnTo>
                  <a:lnTo>
                    <a:pt x="193548" y="96774"/>
                  </a:lnTo>
                  <a:lnTo>
                    <a:pt x="430530" y="96774"/>
                  </a:lnTo>
                  <a:lnTo>
                    <a:pt x="430530" y="290322"/>
                  </a:lnTo>
                  <a:lnTo>
                    <a:pt x="193548" y="290322"/>
                  </a:lnTo>
                  <a:lnTo>
                    <a:pt x="193548" y="387096"/>
                  </a:lnTo>
                  <a:lnTo>
                    <a:pt x="0" y="193548"/>
                  </a:lnTo>
                  <a:close/>
                </a:path>
              </a:pathLst>
            </a:custGeom>
            <a:ln w="28955">
              <a:solidFill>
                <a:srgbClr val="000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8601456" y="2378201"/>
              <a:ext cx="431800" cy="387350"/>
            </a:xfrm>
            <a:custGeom>
              <a:avLst/>
              <a:gdLst/>
              <a:ahLst/>
              <a:cxnLst/>
              <a:rect l="l" t="t" r="r" b="b"/>
              <a:pathLst>
                <a:path w="431800" h="387350">
                  <a:moveTo>
                    <a:pt x="237744" y="0"/>
                  </a:moveTo>
                  <a:lnTo>
                    <a:pt x="237744" y="96774"/>
                  </a:lnTo>
                  <a:lnTo>
                    <a:pt x="0" y="96774"/>
                  </a:lnTo>
                  <a:lnTo>
                    <a:pt x="0" y="290322"/>
                  </a:lnTo>
                  <a:lnTo>
                    <a:pt x="237744" y="290322"/>
                  </a:lnTo>
                  <a:lnTo>
                    <a:pt x="237744" y="387096"/>
                  </a:lnTo>
                  <a:lnTo>
                    <a:pt x="431292" y="193548"/>
                  </a:lnTo>
                  <a:lnTo>
                    <a:pt x="237744" y="0"/>
                  </a:lnTo>
                  <a:close/>
                </a:path>
              </a:pathLst>
            </a:custGeom>
            <a:solidFill>
              <a:srgbClr val="FFE4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8601456" y="2378201"/>
              <a:ext cx="431800" cy="387350"/>
            </a:xfrm>
            <a:custGeom>
              <a:avLst/>
              <a:gdLst/>
              <a:ahLst/>
              <a:cxnLst/>
              <a:rect l="l" t="t" r="r" b="b"/>
              <a:pathLst>
                <a:path w="431800" h="387350">
                  <a:moveTo>
                    <a:pt x="431292" y="193548"/>
                  </a:moveTo>
                  <a:lnTo>
                    <a:pt x="237744" y="0"/>
                  </a:lnTo>
                  <a:lnTo>
                    <a:pt x="237744" y="96774"/>
                  </a:lnTo>
                  <a:lnTo>
                    <a:pt x="0" y="96774"/>
                  </a:lnTo>
                  <a:lnTo>
                    <a:pt x="0" y="290322"/>
                  </a:lnTo>
                  <a:lnTo>
                    <a:pt x="237744" y="290322"/>
                  </a:lnTo>
                  <a:lnTo>
                    <a:pt x="237744" y="387096"/>
                  </a:lnTo>
                  <a:lnTo>
                    <a:pt x="431292" y="193548"/>
                  </a:lnTo>
                  <a:close/>
                </a:path>
              </a:pathLst>
            </a:custGeom>
            <a:ln w="28956">
              <a:solidFill>
                <a:srgbClr val="000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4" name="object 5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473701" y="2583179"/>
              <a:ext cx="198120" cy="92963"/>
            </a:xfrm>
            <a:prstGeom prst="rect">
              <a:avLst/>
            </a:prstGeom>
          </p:spPr>
        </p:pic>
        <p:sp>
          <p:nvSpPr>
            <p:cNvPr id="55" name="object 55"/>
            <p:cNvSpPr/>
            <p:nvPr/>
          </p:nvSpPr>
          <p:spPr>
            <a:xfrm>
              <a:off x="4347209" y="2265425"/>
              <a:ext cx="451484" cy="318770"/>
            </a:xfrm>
            <a:custGeom>
              <a:avLst/>
              <a:gdLst/>
              <a:ahLst/>
              <a:cxnLst/>
              <a:rect l="l" t="t" r="r" b="b"/>
              <a:pathLst>
                <a:path w="451485" h="318769">
                  <a:moveTo>
                    <a:pt x="424942" y="0"/>
                  </a:moveTo>
                  <a:lnTo>
                    <a:pt x="26162" y="0"/>
                  </a:lnTo>
                  <a:lnTo>
                    <a:pt x="16019" y="2045"/>
                  </a:lnTo>
                  <a:lnTo>
                    <a:pt x="7699" y="7604"/>
                  </a:lnTo>
                  <a:lnTo>
                    <a:pt x="2069" y="15805"/>
                  </a:lnTo>
                  <a:lnTo>
                    <a:pt x="0" y="25780"/>
                  </a:lnTo>
                  <a:lnTo>
                    <a:pt x="0" y="296926"/>
                  </a:lnTo>
                  <a:lnTo>
                    <a:pt x="1016" y="300863"/>
                  </a:lnTo>
                  <a:lnTo>
                    <a:pt x="2921" y="304419"/>
                  </a:lnTo>
                  <a:lnTo>
                    <a:pt x="52197" y="318516"/>
                  </a:lnTo>
                  <a:lnTo>
                    <a:pt x="424942" y="318516"/>
                  </a:lnTo>
                  <a:lnTo>
                    <a:pt x="435137" y="316487"/>
                  </a:lnTo>
                  <a:lnTo>
                    <a:pt x="443452" y="310959"/>
                  </a:lnTo>
                  <a:lnTo>
                    <a:pt x="449052" y="302764"/>
                  </a:lnTo>
                  <a:lnTo>
                    <a:pt x="451104" y="292735"/>
                  </a:lnTo>
                  <a:lnTo>
                    <a:pt x="451104" y="25780"/>
                  </a:lnTo>
                  <a:lnTo>
                    <a:pt x="449052" y="15805"/>
                  </a:lnTo>
                  <a:lnTo>
                    <a:pt x="443452" y="7604"/>
                  </a:lnTo>
                  <a:lnTo>
                    <a:pt x="435137" y="2045"/>
                  </a:lnTo>
                  <a:lnTo>
                    <a:pt x="424942" y="0"/>
                  </a:lnTo>
                  <a:close/>
                </a:path>
              </a:pathLst>
            </a:custGeom>
            <a:solidFill>
              <a:srgbClr val="D4E6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4347209" y="2265425"/>
              <a:ext cx="55880" cy="316230"/>
            </a:xfrm>
            <a:custGeom>
              <a:avLst/>
              <a:gdLst/>
              <a:ahLst/>
              <a:cxnLst/>
              <a:rect l="l" t="t" r="r" b="b"/>
              <a:pathLst>
                <a:path w="55879" h="316230">
                  <a:moveTo>
                    <a:pt x="55625" y="0"/>
                  </a:moveTo>
                  <a:lnTo>
                    <a:pt x="26288" y="0"/>
                  </a:lnTo>
                  <a:lnTo>
                    <a:pt x="16073" y="2045"/>
                  </a:lnTo>
                  <a:lnTo>
                    <a:pt x="7715" y="7604"/>
                  </a:lnTo>
                  <a:lnTo>
                    <a:pt x="2071" y="15805"/>
                  </a:lnTo>
                  <a:lnTo>
                    <a:pt x="0" y="25780"/>
                  </a:lnTo>
                  <a:lnTo>
                    <a:pt x="0" y="296545"/>
                  </a:lnTo>
                  <a:lnTo>
                    <a:pt x="1142" y="300482"/>
                  </a:lnTo>
                  <a:lnTo>
                    <a:pt x="2920" y="304038"/>
                  </a:lnTo>
                  <a:lnTo>
                    <a:pt x="45719" y="316230"/>
                  </a:lnTo>
                  <a:lnTo>
                    <a:pt x="39088" y="312410"/>
                  </a:lnTo>
                  <a:lnTo>
                    <a:pt x="33908" y="306911"/>
                  </a:lnTo>
                  <a:lnTo>
                    <a:pt x="30539" y="300102"/>
                  </a:lnTo>
                  <a:lnTo>
                    <a:pt x="29336" y="292354"/>
                  </a:lnTo>
                  <a:lnTo>
                    <a:pt x="29336" y="25780"/>
                  </a:lnTo>
                  <a:lnTo>
                    <a:pt x="31408" y="15805"/>
                  </a:lnTo>
                  <a:lnTo>
                    <a:pt x="37052" y="7604"/>
                  </a:lnTo>
                  <a:lnTo>
                    <a:pt x="45410" y="2045"/>
                  </a:lnTo>
                  <a:lnTo>
                    <a:pt x="55625" y="0"/>
                  </a:lnTo>
                  <a:close/>
                </a:path>
              </a:pathLst>
            </a:custGeom>
            <a:solidFill>
              <a:srgbClr val="000000">
                <a:alpha val="1490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4398264" y="2581655"/>
              <a:ext cx="384175" cy="2540"/>
            </a:xfrm>
            <a:custGeom>
              <a:avLst/>
              <a:gdLst/>
              <a:ahLst/>
              <a:cxnLst/>
              <a:rect l="l" t="t" r="r" b="b"/>
              <a:pathLst>
                <a:path w="384175" h="2539">
                  <a:moveTo>
                    <a:pt x="3048" y="2286"/>
                  </a:moveTo>
                  <a:lnTo>
                    <a:pt x="1524" y="2032"/>
                  </a:lnTo>
                  <a:lnTo>
                    <a:pt x="0" y="1524"/>
                  </a:lnTo>
                  <a:lnTo>
                    <a:pt x="1397" y="2286"/>
                  </a:lnTo>
                  <a:lnTo>
                    <a:pt x="3048" y="2286"/>
                  </a:lnTo>
                  <a:close/>
                </a:path>
                <a:path w="384175" h="2539">
                  <a:moveTo>
                    <a:pt x="384048" y="0"/>
                  </a:moveTo>
                  <a:lnTo>
                    <a:pt x="378714" y="1524"/>
                  </a:lnTo>
                  <a:lnTo>
                    <a:pt x="380619" y="1143"/>
                  </a:lnTo>
                  <a:lnTo>
                    <a:pt x="382397" y="762"/>
                  </a:lnTo>
                  <a:lnTo>
                    <a:pt x="384048" y="0"/>
                  </a:lnTo>
                  <a:close/>
                </a:path>
              </a:pathLst>
            </a:custGeom>
            <a:solidFill>
              <a:srgbClr val="544E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4376547" y="2307716"/>
              <a:ext cx="394335" cy="248920"/>
            </a:xfrm>
            <a:custGeom>
              <a:avLst/>
              <a:gdLst/>
              <a:ahLst/>
              <a:cxnLst/>
              <a:rect l="l" t="t" r="r" b="b"/>
              <a:pathLst>
                <a:path w="394335" h="248919">
                  <a:moveTo>
                    <a:pt x="393954" y="0"/>
                  </a:moveTo>
                  <a:lnTo>
                    <a:pt x="0" y="0"/>
                  </a:lnTo>
                  <a:lnTo>
                    <a:pt x="0" y="245110"/>
                  </a:lnTo>
                  <a:lnTo>
                    <a:pt x="76" y="246380"/>
                  </a:lnTo>
                  <a:lnTo>
                    <a:pt x="889" y="246380"/>
                  </a:lnTo>
                  <a:lnTo>
                    <a:pt x="889" y="247650"/>
                  </a:lnTo>
                  <a:lnTo>
                    <a:pt x="37807" y="247650"/>
                  </a:lnTo>
                  <a:lnTo>
                    <a:pt x="37807" y="248920"/>
                  </a:lnTo>
                  <a:lnTo>
                    <a:pt x="392417" y="248920"/>
                  </a:lnTo>
                  <a:lnTo>
                    <a:pt x="392417" y="247650"/>
                  </a:lnTo>
                  <a:lnTo>
                    <a:pt x="393598" y="247650"/>
                  </a:lnTo>
                  <a:lnTo>
                    <a:pt x="393598" y="246380"/>
                  </a:lnTo>
                  <a:lnTo>
                    <a:pt x="393954" y="246380"/>
                  </a:lnTo>
                  <a:lnTo>
                    <a:pt x="393954" y="245110"/>
                  </a:lnTo>
                  <a:lnTo>
                    <a:pt x="393954" y="0"/>
                  </a:lnTo>
                  <a:close/>
                </a:path>
              </a:pathLst>
            </a:custGeom>
            <a:solidFill>
              <a:srgbClr val="3D94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4376546" y="2307716"/>
              <a:ext cx="394335" cy="248920"/>
            </a:xfrm>
            <a:custGeom>
              <a:avLst/>
              <a:gdLst/>
              <a:ahLst/>
              <a:cxnLst/>
              <a:rect l="l" t="t" r="r" b="b"/>
              <a:pathLst>
                <a:path w="394335" h="248919">
                  <a:moveTo>
                    <a:pt x="0" y="0"/>
                  </a:moveTo>
                  <a:lnTo>
                    <a:pt x="0" y="244475"/>
                  </a:lnTo>
                  <a:lnTo>
                    <a:pt x="0" y="245618"/>
                  </a:lnTo>
                  <a:lnTo>
                    <a:pt x="508" y="246634"/>
                  </a:lnTo>
                  <a:lnTo>
                    <a:pt x="1143" y="247396"/>
                  </a:lnTo>
                  <a:lnTo>
                    <a:pt x="43053" y="248411"/>
                  </a:lnTo>
                  <a:lnTo>
                    <a:pt x="390144" y="248411"/>
                  </a:lnTo>
                  <a:lnTo>
                    <a:pt x="392303" y="248411"/>
                  </a:lnTo>
                  <a:lnTo>
                    <a:pt x="393954" y="246634"/>
                  </a:lnTo>
                  <a:lnTo>
                    <a:pt x="393954" y="244475"/>
                  </a:lnTo>
                  <a:lnTo>
                    <a:pt x="393954" y="0"/>
                  </a:lnTo>
                  <a:lnTo>
                    <a:pt x="0" y="0"/>
                  </a:lnTo>
                  <a:close/>
                </a:path>
              </a:pathLst>
            </a:custGeom>
            <a:ln w="9906">
              <a:solidFill>
                <a:srgbClr val="1A2A7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0" name="object 6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347797" y="2292857"/>
              <a:ext cx="395652" cy="314706"/>
            </a:xfrm>
            <a:prstGeom prst="rect">
              <a:avLst/>
            </a:prstGeom>
          </p:spPr>
        </p:pic>
      </p:grpSp>
      <p:sp>
        <p:nvSpPr>
          <p:cNvPr id="61" name="object 61"/>
          <p:cNvSpPr txBox="1"/>
          <p:nvPr/>
        </p:nvSpPr>
        <p:spPr>
          <a:xfrm>
            <a:off x="1655025" y="3736647"/>
            <a:ext cx="1471295" cy="510540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35560">
              <a:lnSpc>
                <a:spcPct val="100000"/>
              </a:lnSpc>
              <a:spcBef>
                <a:spcPts val="475"/>
              </a:spcBef>
            </a:pPr>
            <a:r>
              <a:rPr sz="1400" spc="-5" dirty="0">
                <a:solidFill>
                  <a:srgbClr val="00004D"/>
                </a:solidFill>
                <a:latin typeface="Bahnschrift"/>
                <a:cs typeface="Bahnschrift"/>
              </a:rPr>
              <a:t>Школьный</a:t>
            </a:r>
            <a:r>
              <a:rPr sz="1400" spc="110" dirty="0">
                <a:solidFill>
                  <a:srgbClr val="00004D"/>
                </a:solidFill>
                <a:latin typeface="Bahnschrift"/>
                <a:cs typeface="Bahnschrift"/>
              </a:rPr>
              <a:t> </a:t>
            </a:r>
            <a:r>
              <a:rPr sz="1400" spc="-10" dirty="0">
                <a:solidFill>
                  <a:srgbClr val="00004D"/>
                </a:solidFill>
                <a:latin typeface="Bahnschrift"/>
                <a:cs typeface="Bahnschrift"/>
              </a:rPr>
              <a:t>этап</a:t>
            </a:r>
            <a:endParaRPr sz="1400">
              <a:latin typeface="Bahnschrift"/>
              <a:cs typeface="Bahnschrift"/>
            </a:endParaRPr>
          </a:p>
          <a:p>
            <a:pPr marL="12700">
              <a:lnSpc>
                <a:spcPct val="100000"/>
              </a:lnSpc>
              <a:spcBef>
                <a:spcPts val="325"/>
              </a:spcBef>
            </a:pPr>
            <a:r>
              <a:rPr sz="1200" dirty="0">
                <a:solidFill>
                  <a:srgbClr val="00004D"/>
                </a:solidFill>
                <a:latin typeface="Microsoft Sans Serif"/>
                <a:cs typeface="Microsoft Sans Serif"/>
              </a:rPr>
              <a:t>1</a:t>
            </a:r>
            <a:r>
              <a:rPr sz="1200" spc="-5" dirty="0">
                <a:solidFill>
                  <a:srgbClr val="00004D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00004D"/>
                </a:solidFill>
                <a:latin typeface="Microsoft Sans Serif"/>
                <a:cs typeface="Microsoft Sans Serif"/>
              </a:rPr>
              <a:t>марта</a:t>
            </a:r>
            <a:r>
              <a:rPr sz="1200" spc="5" dirty="0">
                <a:solidFill>
                  <a:srgbClr val="00004D"/>
                </a:solidFill>
                <a:latin typeface="Microsoft Sans Serif"/>
                <a:cs typeface="Microsoft Sans Serif"/>
              </a:rPr>
              <a:t> </a:t>
            </a:r>
            <a:r>
              <a:rPr sz="1200" spc="315" dirty="0">
                <a:solidFill>
                  <a:srgbClr val="00004D"/>
                </a:solidFill>
                <a:latin typeface="Microsoft Sans Serif"/>
                <a:cs typeface="Microsoft Sans Serif"/>
              </a:rPr>
              <a:t>–</a:t>
            </a:r>
            <a:r>
              <a:rPr sz="1200" dirty="0">
                <a:solidFill>
                  <a:srgbClr val="00004D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00004D"/>
                </a:solidFill>
                <a:latin typeface="Microsoft Sans Serif"/>
                <a:cs typeface="Microsoft Sans Serif"/>
              </a:rPr>
              <a:t>12</a:t>
            </a:r>
            <a:r>
              <a:rPr sz="1200" dirty="0">
                <a:solidFill>
                  <a:srgbClr val="00004D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00004D"/>
                </a:solidFill>
                <a:latin typeface="Microsoft Sans Serif"/>
                <a:cs typeface="Microsoft Sans Serif"/>
              </a:rPr>
              <a:t>апреля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2764535" y="1238139"/>
            <a:ext cx="1383665" cy="746760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05"/>
              </a:spcBef>
            </a:pPr>
            <a:r>
              <a:rPr sz="1200" spc="-65" dirty="0">
                <a:solidFill>
                  <a:srgbClr val="00004D"/>
                </a:solidFill>
                <a:latin typeface="Microsoft Sans Serif"/>
                <a:cs typeface="Microsoft Sans Serif"/>
              </a:rPr>
              <a:t>До</a:t>
            </a:r>
            <a:r>
              <a:rPr sz="1200" spc="-10" dirty="0">
                <a:solidFill>
                  <a:srgbClr val="00004D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00004D"/>
                </a:solidFill>
                <a:latin typeface="Microsoft Sans Serif"/>
                <a:cs typeface="Microsoft Sans Serif"/>
              </a:rPr>
              <a:t>30</a:t>
            </a:r>
            <a:r>
              <a:rPr sz="1200" spc="-10" dirty="0">
                <a:solidFill>
                  <a:srgbClr val="00004D"/>
                </a:solidFill>
                <a:latin typeface="Microsoft Sans Serif"/>
                <a:cs typeface="Microsoft Sans Serif"/>
              </a:rPr>
              <a:t> апреля</a:t>
            </a:r>
            <a:endParaRPr sz="1200">
              <a:latin typeface="Microsoft Sans Serif"/>
              <a:cs typeface="Microsoft Sans Serif"/>
            </a:endParaRPr>
          </a:p>
          <a:p>
            <a:pPr marL="12700" marR="5080" algn="ctr">
              <a:lnSpc>
                <a:spcPct val="100000"/>
              </a:lnSpc>
              <a:spcBef>
                <a:spcPts val="470"/>
              </a:spcBef>
            </a:pPr>
            <a:r>
              <a:rPr sz="1400" spc="-10" dirty="0">
                <a:solidFill>
                  <a:srgbClr val="00004D"/>
                </a:solidFill>
                <a:latin typeface="Bahnschrift"/>
                <a:cs typeface="Bahnschrift"/>
              </a:rPr>
              <a:t>Муниципальный </a:t>
            </a:r>
            <a:r>
              <a:rPr sz="1400" spc="-225" dirty="0">
                <a:solidFill>
                  <a:srgbClr val="00004D"/>
                </a:solidFill>
                <a:latin typeface="Bahnschrift"/>
                <a:cs typeface="Bahnschrift"/>
              </a:rPr>
              <a:t> </a:t>
            </a:r>
            <a:r>
              <a:rPr sz="1400" spc="-10" dirty="0">
                <a:solidFill>
                  <a:srgbClr val="00004D"/>
                </a:solidFill>
                <a:latin typeface="Bahnschrift"/>
                <a:cs typeface="Bahnschrift"/>
              </a:rPr>
              <a:t>этап</a:t>
            </a:r>
            <a:endParaRPr sz="1400">
              <a:latin typeface="Bahnschrift"/>
              <a:cs typeface="Bahnschrift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3977132" y="3677920"/>
            <a:ext cx="1225550" cy="6731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solidFill>
                  <a:srgbClr val="00004D"/>
                </a:solidFill>
                <a:latin typeface="Bahnschrift"/>
                <a:cs typeface="Bahnschrift"/>
              </a:rPr>
              <a:t>Региональный  </a:t>
            </a:r>
            <a:r>
              <a:rPr sz="1400" spc="-10" dirty="0">
                <a:solidFill>
                  <a:srgbClr val="00004D"/>
                </a:solidFill>
                <a:latin typeface="Bahnschrift"/>
                <a:cs typeface="Bahnschrift"/>
              </a:rPr>
              <a:t>этап</a:t>
            </a:r>
            <a:endParaRPr sz="1400">
              <a:latin typeface="Bahnschrift"/>
              <a:cs typeface="Bahnschrift"/>
            </a:endParaRPr>
          </a:p>
          <a:p>
            <a:pPr marR="37465" algn="ctr">
              <a:lnSpc>
                <a:spcPct val="100000"/>
              </a:lnSpc>
              <a:spcBef>
                <a:spcPts val="300"/>
              </a:spcBef>
            </a:pPr>
            <a:r>
              <a:rPr sz="1200" spc="-65" dirty="0">
                <a:solidFill>
                  <a:srgbClr val="00004D"/>
                </a:solidFill>
                <a:latin typeface="Microsoft Sans Serif"/>
                <a:cs typeface="Microsoft Sans Serif"/>
              </a:rPr>
              <a:t>До</a:t>
            </a:r>
            <a:r>
              <a:rPr sz="1200" spc="-15" dirty="0">
                <a:solidFill>
                  <a:srgbClr val="00004D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00004D"/>
                </a:solidFill>
                <a:latin typeface="Microsoft Sans Serif"/>
                <a:cs typeface="Microsoft Sans Serif"/>
              </a:rPr>
              <a:t>31</a:t>
            </a:r>
            <a:r>
              <a:rPr sz="1200" spc="-15" dirty="0">
                <a:solidFill>
                  <a:srgbClr val="00004D"/>
                </a:solidFill>
                <a:latin typeface="Microsoft Sans Serif"/>
                <a:cs typeface="Microsoft Sans Serif"/>
              </a:rPr>
              <a:t> мая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5127752" y="1249062"/>
            <a:ext cx="1118235" cy="746760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05"/>
              </a:spcBef>
            </a:pPr>
            <a:r>
              <a:rPr sz="1200" spc="-75" dirty="0">
                <a:solidFill>
                  <a:srgbClr val="00004D"/>
                </a:solidFill>
                <a:latin typeface="Microsoft Sans Serif"/>
                <a:cs typeface="Microsoft Sans Serif"/>
              </a:rPr>
              <a:t>Д</a:t>
            </a:r>
            <a:r>
              <a:rPr sz="1200" spc="-50" dirty="0">
                <a:solidFill>
                  <a:srgbClr val="00004D"/>
                </a:solidFill>
                <a:latin typeface="Microsoft Sans Serif"/>
                <a:cs typeface="Microsoft Sans Serif"/>
              </a:rPr>
              <a:t>о</a:t>
            </a:r>
            <a:r>
              <a:rPr sz="1200" spc="10" dirty="0">
                <a:solidFill>
                  <a:srgbClr val="00004D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00004D"/>
                </a:solidFill>
                <a:latin typeface="Microsoft Sans Serif"/>
                <a:cs typeface="Microsoft Sans Serif"/>
              </a:rPr>
              <a:t>1</a:t>
            </a:r>
            <a:r>
              <a:rPr sz="1200" dirty="0">
                <a:solidFill>
                  <a:srgbClr val="00004D"/>
                </a:solidFill>
                <a:latin typeface="Microsoft Sans Serif"/>
                <a:cs typeface="Microsoft Sans Serif"/>
              </a:rPr>
              <a:t>8</a:t>
            </a:r>
            <a:r>
              <a:rPr sz="1200" spc="10" dirty="0">
                <a:solidFill>
                  <a:srgbClr val="00004D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00004D"/>
                </a:solidFill>
                <a:latin typeface="Microsoft Sans Serif"/>
                <a:cs typeface="Microsoft Sans Serif"/>
              </a:rPr>
              <a:t>с</a:t>
            </a:r>
            <a:r>
              <a:rPr sz="1200" spc="-10" dirty="0">
                <a:solidFill>
                  <a:srgbClr val="00004D"/>
                </a:solidFill>
                <a:latin typeface="Microsoft Sans Serif"/>
                <a:cs typeface="Microsoft Sans Serif"/>
              </a:rPr>
              <a:t>ен</a:t>
            </a:r>
            <a:r>
              <a:rPr sz="1200" spc="-5" dirty="0">
                <a:solidFill>
                  <a:srgbClr val="00004D"/>
                </a:solidFill>
                <a:latin typeface="Microsoft Sans Serif"/>
                <a:cs typeface="Microsoft Sans Serif"/>
              </a:rPr>
              <a:t>тября</a:t>
            </a:r>
            <a:endParaRPr sz="1200">
              <a:latin typeface="Microsoft Sans Serif"/>
              <a:cs typeface="Microsoft Sans Serif"/>
            </a:endParaRPr>
          </a:p>
          <a:p>
            <a:pPr marL="20955" marR="67310" algn="ctr">
              <a:lnSpc>
                <a:spcPct val="100000"/>
              </a:lnSpc>
              <a:spcBef>
                <a:spcPts val="470"/>
              </a:spcBef>
            </a:pPr>
            <a:r>
              <a:rPr sz="1400" spc="-5" dirty="0">
                <a:solidFill>
                  <a:srgbClr val="00004D"/>
                </a:solidFill>
                <a:latin typeface="Bahnschrift"/>
                <a:cs typeface="Bahnschrift"/>
              </a:rPr>
              <a:t>От</a:t>
            </a:r>
            <a:r>
              <a:rPr sz="1400" spc="-10" dirty="0">
                <a:solidFill>
                  <a:srgbClr val="00004D"/>
                </a:solidFill>
                <a:latin typeface="Bahnschrift"/>
                <a:cs typeface="Bahnschrift"/>
              </a:rPr>
              <a:t>б</a:t>
            </a:r>
            <a:r>
              <a:rPr sz="1400" spc="-5" dirty="0">
                <a:solidFill>
                  <a:srgbClr val="00004D"/>
                </a:solidFill>
                <a:latin typeface="Bahnschrift"/>
                <a:cs typeface="Bahnschrift"/>
              </a:rPr>
              <a:t>орочный  </a:t>
            </a:r>
            <a:r>
              <a:rPr sz="1400" spc="-10" dirty="0">
                <a:solidFill>
                  <a:srgbClr val="00004D"/>
                </a:solidFill>
                <a:latin typeface="Bahnschrift"/>
                <a:cs typeface="Bahnschrift"/>
              </a:rPr>
              <a:t>этап</a:t>
            </a:r>
            <a:endParaRPr sz="1400">
              <a:latin typeface="Bahnschrift"/>
              <a:cs typeface="Bahnschrift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5850382" y="3774947"/>
            <a:ext cx="2366645" cy="8559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43535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solidFill>
                  <a:srgbClr val="00004D"/>
                </a:solidFill>
                <a:latin typeface="Bahnschrift"/>
                <a:cs typeface="Bahnschrift"/>
              </a:rPr>
              <a:t>Финальный</a:t>
            </a:r>
            <a:r>
              <a:rPr sz="1400" spc="105" dirty="0">
                <a:solidFill>
                  <a:srgbClr val="00004D"/>
                </a:solidFill>
                <a:latin typeface="Bahnschrift"/>
                <a:cs typeface="Bahnschrift"/>
              </a:rPr>
              <a:t> </a:t>
            </a:r>
            <a:r>
              <a:rPr sz="1400" spc="-10" dirty="0">
                <a:solidFill>
                  <a:srgbClr val="00004D"/>
                </a:solidFill>
                <a:latin typeface="Bahnschrift"/>
                <a:cs typeface="Bahnschrift"/>
              </a:rPr>
              <a:t>этап</a:t>
            </a:r>
            <a:endParaRPr sz="1400">
              <a:latin typeface="Bahnschrift"/>
              <a:cs typeface="Bahnschrift"/>
            </a:endParaRPr>
          </a:p>
          <a:p>
            <a:pPr marL="12700">
              <a:lnSpc>
                <a:spcPct val="100000"/>
              </a:lnSpc>
              <a:spcBef>
                <a:spcPts val="819"/>
              </a:spcBef>
            </a:pPr>
            <a:r>
              <a:rPr sz="1000" spc="-20" dirty="0">
                <a:solidFill>
                  <a:srgbClr val="00004D"/>
                </a:solidFill>
                <a:latin typeface="Microsoft Sans Serif"/>
                <a:cs typeface="Microsoft Sans Serif"/>
              </a:rPr>
              <a:t>Финал:</a:t>
            </a:r>
            <a:r>
              <a:rPr sz="1000" spc="5" dirty="0">
                <a:solidFill>
                  <a:srgbClr val="00004D"/>
                </a:solidFill>
                <a:latin typeface="Microsoft Sans Serif"/>
                <a:cs typeface="Microsoft Sans Serif"/>
              </a:rPr>
              <a:t> </a:t>
            </a:r>
            <a:r>
              <a:rPr sz="1000" spc="-10" dirty="0">
                <a:solidFill>
                  <a:srgbClr val="00004D"/>
                </a:solidFill>
                <a:latin typeface="Microsoft Sans Serif"/>
                <a:cs typeface="Microsoft Sans Serif"/>
              </a:rPr>
              <a:t>г.</a:t>
            </a:r>
            <a:r>
              <a:rPr sz="1000" spc="5" dirty="0">
                <a:solidFill>
                  <a:srgbClr val="00004D"/>
                </a:solidFill>
                <a:latin typeface="Microsoft Sans Serif"/>
                <a:cs typeface="Microsoft Sans Serif"/>
              </a:rPr>
              <a:t> </a:t>
            </a:r>
            <a:r>
              <a:rPr sz="1000" spc="-5" dirty="0">
                <a:solidFill>
                  <a:srgbClr val="00004D"/>
                </a:solidFill>
                <a:latin typeface="Microsoft Sans Serif"/>
                <a:cs typeface="Microsoft Sans Serif"/>
              </a:rPr>
              <a:t>Пермь,</a:t>
            </a:r>
            <a:r>
              <a:rPr sz="1000" spc="5" dirty="0">
                <a:solidFill>
                  <a:srgbClr val="00004D"/>
                </a:solidFill>
                <a:latin typeface="Microsoft Sans Serif"/>
                <a:cs typeface="Microsoft Sans Serif"/>
              </a:rPr>
              <a:t> </a:t>
            </a:r>
            <a:r>
              <a:rPr sz="1000" spc="-5" dirty="0">
                <a:solidFill>
                  <a:srgbClr val="00004D"/>
                </a:solidFill>
                <a:latin typeface="Microsoft Sans Serif"/>
                <a:cs typeface="Microsoft Sans Serif"/>
              </a:rPr>
              <a:t>23</a:t>
            </a:r>
            <a:r>
              <a:rPr sz="1000" spc="5" dirty="0">
                <a:solidFill>
                  <a:srgbClr val="00004D"/>
                </a:solidFill>
                <a:latin typeface="Microsoft Sans Serif"/>
                <a:cs typeface="Microsoft Sans Serif"/>
              </a:rPr>
              <a:t> </a:t>
            </a:r>
            <a:r>
              <a:rPr sz="1000" spc="-15" dirty="0">
                <a:solidFill>
                  <a:srgbClr val="00004D"/>
                </a:solidFill>
                <a:latin typeface="Microsoft Sans Serif"/>
                <a:cs typeface="Microsoft Sans Serif"/>
              </a:rPr>
              <a:t>октября</a:t>
            </a:r>
            <a:r>
              <a:rPr sz="1000" spc="5" dirty="0">
                <a:solidFill>
                  <a:srgbClr val="00004D"/>
                </a:solidFill>
                <a:latin typeface="Microsoft Sans Serif"/>
                <a:cs typeface="Microsoft Sans Serif"/>
              </a:rPr>
              <a:t> </a:t>
            </a:r>
            <a:r>
              <a:rPr sz="1000" spc="260" dirty="0">
                <a:solidFill>
                  <a:srgbClr val="00004D"/>
                </a:solidFill>
                <a:latin typeface="Microsoft Sans Serif"/>
                <a:cs typeface="Microsoft Sans Serif"/>
              </a:rPr>
              <a:t>–</a:t>
            </a:r>
            <a:r>
              <a:rPr sz="1000" spc="5" dirty="0">
                <a:solidFill>
                  <a:srgbClr val="00004D"/>
                </a:solidFill>
                <a:latin typeface="Microsoft Sans Serif"/>
                <a:cs typeface="Microsoft Sans Serif"/>
              </a:rPr>
              <a:t> </a:t>
            </a:r>
            <a:r>
              <a:rPr sz="1000" dirty="0">
                <a:solidFill>
                  <a:srgbClr val="00004D"/>
                </a:solidFill>
                <a:latin typeface="Microsoft Sans Serif"/>
                <a:cs typeface="Microsoft Sans Serif"/>
              </a:rPr>
              <a:t>2</a:t>
            </a:r>
            <a:r>
              <a:rPr sz="1000" spc="5" dirty="0">
                <a:solidFill>
                  <a:srgbClr val="00004D"/>
                </a:solidFill>
                <a:latin typeface="Microsoft Sans Serif"/>
                <a:cs typeface="Microsoft Sans Serif"/>
              </a:rPr>
              <a:t> </a:t>
            </a:r>
            <a:r>
              <a:rPr sz="1000" spc="-5" dirty="0">
                <a:solidFill>
                  <a:srgbClr val="00004D"/>
                </a:solidFill>
                <a:latin typeface="Microsoft Sans Serif"/>
                <a:cs typeface="Microsoft Sans Serif"/>
              </a:rPr>
              <a:t>ноября</a:t>
            </a:r>
            <a:endParaRPr sz="1000">
              <a:latin typeface="Microsoft Sans Serif"/>
              <a:cs typeface="Microsoft Sans Serif"/>
            </a:endParaRPr>
          </a:p>
          <a:p>
            <a:pPr marL="340360" marR="335280" indent="-290830">
              <a:lnSpc>
                <a:spcPct val="100000"/>
              </a:lnSpc>
              <a:spcBef>
                <a:spcPts val="440"/>
              </a:spcBef>
            </a:pPr>
            <a:r>
              <a:rPr sz="1000" spc="-15" dirty="0">
                <a:solidFill>
                  <a:srgbClr val="00004D"/>
                </a:solidFill>
                <a:latin typeface="Microsoft Sans Serif"/>
                <a:cs typeface="Microsoft Sans Serif"/>
              </a:rPr>
              <a:t>Дополнительно:</a:t>
            </a:r>
            <a:r>
              <a:rPr sz="1000" spc="-25" dirty="0">
                <a:solidFill>
                  <a:srgbClr val="00004D"/>
                </a:solidFill>
                <a:latin typeface="Microsoft Sans Serif"/>
                <a:cs typeface="Microsoft Sans Serif"/>
              </a:rPr>
              <a:t> </a:t>
            </a:r>
            <a:r>
              <a:rPr sz="1000" spc="-35" dirty="0">
                <a:solidFill>
                  <a:srgbClr val="00004D"/>
                </a:solidFill>
                <a:latin typeface="Microsoft Sans Serif"/>
                <a:cs typeface="Microsoft Sans Serif"/>
              </a:rPr>
              <a:t>ВДЦ</a:t>
            </a:r>
            <a:r>
              <a:rPr sz="1000" spc="-20" dirty="0">
                <a:solidFill>
                  <a:srgbClr val="00004D"/>
                </a:solidFill>
                <a:latin typeface="Microsoft Sans Serif"/>
                <a:cs typeface="Microsoft Sans Serif"/>
              </a:rPr>
              <a:t> </a:t>
            </a:r>
            <a:r>
              <a:rPr sz="1000" spc="-10" dirty="0">
                <a:solidFill>
                  <a:srgbClr val="00004D"/>
                </a:solidFill>
                <a:latin typeface="Microsoft Sans Serif"/>
                <a:cs typeface="Microsoft Sans Serif"/>
              </a:rPr>
              <a:t>«Орленок», </a:t>
            </a:r>
            <a:r>
              <a:rPr sz="1000" spc="-250" dirty="0">
                <a:solidFill>
                  <a:srgbClr val="00004D"/>
                </a:solidFill>
                <a:latin typeface="Microsoft Sans Serif"/>
                <a:cs typeface="Microsoft Sans Serif"/>
              </a:rPr>
              <a:t> </a:t>
            </a:r>
            <a:r>
              <a:rPr sz="1000" spc="-5" dirty="0">
                <a:solidFill>
                  <a:srgbClr val="00004D"/>
                </a:solidFill>
                <a:latin typeface="Microsoft Sans Serif"/>
                <a:cs typeface="Microsoft Sans Serif"/>
              </a:rPr>
              <a:t>23</a:t>
            </a:r>
            <a:r>
              <a:rPr sz="1000" spc="-15" dirty="0">
                <a:solidFill>
                  <a:srgbClr val="00004D"/>
                </a:solidFill>
                <a:latin typeface="Microsoft Sans Serif"/>
                <a:cs typeface="Microsoft Sans Serif"/>
              </a:rPr>
              <a:t> </a:t>
            </a:r>
            <a:r>
              <a:rPr sz="1000" spc="-5" dirty="0">
                <a:solidFill>
                  <a:srgbClr val="00004D"/>
                </a:solidFill>
                <a:latin typeface="Microsoft Sans Serif"/>
                <a:cs typeface="Microsoft Sans Serif"/>
              </a:rPr>
              <a:t>ноября</a:t>
            </a:r>
            <a:r>
              <a:rPr sz="1000" spc="-20" dirty="0">
                <a:solidFill>
                  <a:srgbClr val="00004D"/>
                </a:solidFill>
                <a:latin typeface="Microsoft Sans Serif"/>
                <a:cs typeface="Microsoft Sans Serif"/>
              </a:rPr>
              <a:t> </a:t>
            </a:r>
            <a:r>
              <a:rPr sz="1000" spc="260" dirty="0">
                <a:solidFill>
                  <a:srgbClr val="00004D"/>
                </a:solidFill>
                <a:latin typeface="Microsoft Sans Serif"/>
                <a:cs typeface="Microsoft Sans Serif"/>
              </a:rPr>
              <a:t>–</a:t>
            </a:r>
            <a:r>
              <a:rPr sz="1000" dirty="0">
                <a:solidFill>
                  <a:srgbClr val="00004D"/>
                </a:solidFill>
                <a:latin typeface="Microsoft Sans Serif"/>
                <a:cs typeface="Microsoft Sans Serif"/>
              </a:rPr>
              <a:t> </a:t>
            </a:r>
            <a:r>
              <a:rPr sz="1000" spc="-5" dirty="0">
                <a:solidFill>
                  <a:srgbClr val="00004D"/>
                </a:solidFill>
                <a:latin typeface="Microsoft Sans Serif"/>
                <a:cs typeface="Microsoft Sans Serif"/>
              </a:rPr>
              <a:t>13</a:t>
            </a:r>
            <a:r>
              <a:rPr sz="1000" spc="-15" dirty="0">
                <a:solidFill>
                  <a:srgbClr val="00004D"/>
                </a:solidFill>
                <a:latin typeface="Microsoft Sans Serif"/>
                <a:cs typeface="Microsoft Sans Serif"/>
              </a:rPr>
              <a:t> декабря</a:t>
            </a:r>
            <a:endParaRPr sz="10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18205" y="757174"/>
            <a:ext cx="334708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ЧТО</a:t>
            </a:r>
            <a:r>
              <a:rPr spc="235" dirty="0"/>
              <a:t> </a:t>
            </a:r>
            <a:r>
              <a:rPr spc="-5" dirty="0"/>
              <a:t>ВАЖНО</a:t>
            </a:r>
            <a:r>
              <a:rPr spc="245" dirty="0"/>
              <a:t> </a:t>
            </a:r>
            <a:r>
              <a:rPr dirty="0"/>
              <a:t>ЗНАТЬ?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586230" y="2493010"/>
            <a:ext cx="93091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dirty="0">
                <a:solidFill>
                  <a:srgbClr val="00004D"/>
                </a:solidFill>
                <a:latin typeface="Bahnschrift"/>
                <a:cs typeface="Bahnschrift"/>
              </a:rPr>
              <a:t>МЛАДШИЕ</a:t>
            </a:r>
            <a:endParaRPr sz="1400">
              <a:latin typeface="Bahnschrift"/>
              <a:cs typeface="Bahnschrif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631188" y="2971800"/>
            <a:ext cx="84201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solidFill>
                  <a:srgbClr val="00004D"/>
                </a:solidFill>
                <a:latin typeface="Bahnschrift"/>
                <a:cs typeface="Bahnschrift"/>
              </a:rPr>
              <a:t>СТАРШИЕ</a:t>
            </a:r>
            <a:endParaRPr sz="1400">
              <a:latin typeface="Bahnschrift"/>
              <a:cs typeface="Bahnschrif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23544" y="1677923"/>
            <a:ext cx="1888489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00004D"/>
                </a:solidFill>
                <a:latin typeface="Bahnschrift"/>
                <a:cs typeface="Bahnschrift"/>
              </a:rPr>
              <a:t>На</a:t>
            </a:r>
            <a:r>
              <a:rPr sz="1400" spc="110" dirty="0">
                <a:solidFill>
                  <a:srgbClr val="00004D"/>
                </a:solidFill>
                <a:latin typeface="Bahnschrift"/>
                <a:cs typeface="Bahnschrift"/>
              </a:rPr>
              <a:t> </a:t>
            </a:r>
            <a:r>
              <a:rPr sz="1400" dirty="0">
                <a:solidFill>
                  <a:srgbClr val="00004D"/>
                </a:solidFill>
                <a:latin typeface="Bahnschrift"/>
                <a:cs typeface="Bahnschrift"/>
              </a:rPr>
              <a:t>всех</a:t>
            </a:r>
            <a:r>
              <a:rPr sz="1400" spc="120" dirty="0">
                <a:solidFill>
                  <a:srgbClr val="00004D"/>
                </a:solidFill>
                <a:latin typeface="Bahnschrift"/>
                <a:cs typeface="Bahnschrift"/>
              </a:rPr>
              <a:t> </a:t>
            </a:r>
            <a:r>
              <a:rPr sz="1400" spc="-5" dirty="0">
                <a:solidFill>
                  <a:srgbClr val="00004D"/>
                </a:solidFill>
                <a:latin typeface="Bahnschrift"/>
                <a:cs typeface="Bahnschrift"/>
              </a:rPr>
              <a:t>этапах–</a:t>
            </a:r>
            <a:r>
              <a:rPr sz="1400" spc="130" dirty="0">
                <a:solidFill>
                  <a:srgbClr val="00004D"/>
                </a:solidFill>
                <a:latin typeface="Bahnschrift"/>
                <a:cs typeface="Bahnschrift"/>
              </a:rPr>
              <a:t> </a:t>
            </a:r>
            <a:r>
              <a:rPr sz="1400" dirty="0">
                <a:solidFill>
                  <a:srgbClr val="00004D"/>
                </a:solidFill>
                <a:latin typeface="Bahnschrift"/>
                <a:cs typeface="Bahnschrift"/>
              </a:rPr>
              <a:t>две</a:t>
            </a:r>
            <a:endParaRPr sz="1400">
              <a:latin typeface="Bahnschrift"/>
              <a:cs typeface="Bahnschrift"/>
            </a:endParaRPr>
          </a:p>
          <a:p>
            <a:pPr marL="12700">
              <a:lnSpc>
                <a:spcPct val="100000"/>
              </a:lnSpc>
            </a:pPr>
            <a:r>
              <a:rPr sz="1400" spc="-5" dirty="0">
                <a:solidFill>
                  <a:srgbClr val="00004D"/>
                </a:solidFill>
                <a:latin typeface="Bahnschrift"/>
                <a:cs typeface="Bahnschrift"/>
              </a:rPr>
              <a:t>возрастные</a:t>
            </a:r>
            <a:r>
              <a:rPr sz="1400" spc="130" dirty="0">
                <a:solidFill>
                  <a:srgbClr val="00004D"/>
                </a:solidFill>
                <a:latin typeface="Bahnschrift"/>
                <a:cs typeface="Bahnschrift"/>
              </a:rPr>
              <a:t> </a:t>
            </a:r>
            <a:r>
              <a:rPr sz="1400" spc="-5" dirty="0">
                <a:solidFill>
                  <a:srgbClr val="00004D"/>
                </a:solidFill>
                <a:latin typeface="Bahnschrift"/>
                <a:cs typeface="Bahnschrift"/>
              </a:rPr>
              <a:t>категории</a:t>
            </a:r>
            <a:endParaRPr sz="1400">
              <a:latin typeface="Bahnschrift"/>
              <a:cs typeface="Bahnschrif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186683" y="2481579"/>
            <a:ext cx="81470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5" dirty="0">
                <a:solidFill>
                  <a:srgbClr val="00004D"/>
                </a:solidFill>
                <a:latin typeface="Microsoft Sans Serif"/>
                <a:cs typeface="Microsoft Sans Serif"/>
              </a:rPr>
              <a:t>7-11</a:t>
            </a:r>
            <a:r>
              <a:rPr sz="1600" spc="-50" dirty="0">
                <a:solidFill>
                  <a:srgbClr val="00004D"/>
                </a:solidFill>
                <a:latin typeface="Microsoft Sans Serif"/>
                <a:cs typeface="Microsoft Sans Serif"/>
              </a:rPr>
              <a:t> </a:t>
            </a:r>
            <a:r>
              <a:rPr sz="1600" spc="5" dirty="0">
                <a:solidFill>
                  <a:srgbClr val="00004D"/>
                </a:solidFill>
                <a:latin typeface="Microsoft Sans Serif"/>
                <a:cs typeface="Microsoft Sans Serif"/>
              </a:rPr>
              <a:t>лет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163061" y="2967481"/>
            <a:ext cx="92646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5" dirty="0">
                <a:solidFill>
                  <a:srgbClr val="00004D"/>
                </a:solidFill>
                <a:latin typeface="Microsoft Sans Serif"/>
                <a:cs typeface="Microsoft Sans Serif"/>
              </a:rPr>
              <a:t>12-18</a:t>
            </a:r>
            <a:r>
              <a:rPr sz="1600" spc="-45" dirty="0">
                <a:solidFill>
                  <a:srgbClr val="00004D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00004D"/>
                </a:solidFill>
                <a:latin typeface="Microsoft Sans Serif"/>
                <a:cs typeface="Microsoft Sans Serif"/>
              </a:rPr>
              <a:t>лет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612640" y="1679956"/>
            <a:ext cx="39935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solidFill>
                  <a:srgbClr val="00004D"/>
                </a:solidFill>
                <a:latin typeface="Bahnschrift"/>
                <a:cs typeface="Bahnschrift"/>
              </a:rPr>
              <a:t>Вы</a:t>
            </a:r>
            <a:r>
              <a:rPr sz="1400" spc="130" dirty="0">
                <a:solidFill>
                  <a:srgbClr val="00004D"/>
                </a:solidFill>
                <a:latin typeface="Bahnschrift"/>
                <a:cs typeface="Bahnschrift"/>
              </a:rPr>
              <a:t> </a:t>
            </a:r>
            <a:r>
              <a:rPr sz="1400" spc="-5" dirty="0">
                <a:solidFill>
                  <a:srgbClr val="00004D"/>
                </a:solidFill>
                <a:latin typeface="Bahnschrift"/>
                <a:cs typeface="Bahnschrift"/>
              </a:rPr>
              <a:t>работаете</a:t>
            </a:r>
            <a:r>
              <a:rPr sz="1400" spc="150" dirty="0">
                <a:solidFill>
                  <a:srgbClr val="00004D"/>
                </a:solidFill>
                <a:latin typeface="Bahnschrift"/>
                <a:cs typeface="Bahnschrift"/>
              </a:rPr>
              <a:t> </a:t>
            </a:r>
            <a:r>
              <a:rPr sz="1400" spc="-5" dirty="0">
                <a:solidFill>
                  <a:srgbClr val="00004D"/>
                </a:solidFill>
                <a:latin typeface="Bahnschrift"/>
                <a:cs typeface="Bahnschrift"/>
              </a:rPr>
              <a:t>в</a:t>
            </a:r>
            <a:r>
              <a:rPr sz="1400" spc="140" dirty="0">
                <a:solidFill>
                  <a:srgbClr val="00004D"/>
                </a:solidFill>
                <a:latin typeface="Bahnschrift"/>
                <a:cs typeface="Bahnschrift"/>
              </a:rPr>
              <a:t> </a:t>
            </a:r>
            <a:r>
              <a:rPr sz="1400" spc="-5" dirty="0">
                <a:solidFill>
                  <a:srgbClr val="00004D"/>
                </a:solidFill>
                <a:latin typeface="Bahnschrift"/>
                <a:cs typeface="Bahnschrift"/>
              </a:rPr>
              <a:t>команде</a:t>
            </a:r>
            <a:r>
              <a:rPr sz="1400" spc="160" dirty="0">
                <a:solidFill>
                  <a:srgbClr val="00004D"/>
                </a:solidFill>
                <a:latin typeface="Bahnschrift"/>
                <a:cs typeface="Bahnschrift"/>
              </a:rPr>
              <a:t> </a:t>
            </a:r>
            <a:r>
              <a:rPr sz="1400" spc="-5" dirty="0">
                <a:solidFill>
                  <a:srgbClr val="00004D"/>
                </a:solidFill>
                <a:latin typeface="Bahnschrift"/>
                <a:cs typeface="Bahnschrift"/>
              </a:rPr>
              <a:t>–</a:t>
            </a:r>
            <a:r>
              <a:rPr sz="1400" spc="130" dirty="0">
                <a:solidFill>
                  <a:srgbClr val="00004D"/>
                </a:solidFill>
                <a:latin typeface="Bahnschrift"/>
                <a:cs typeface="Bahnschrift"/>
              </a:rPr>
              <a:t> </a:t>
            </a:r>
            <a:r>
              <a:rPr sz="1400" spc="-5" dirty="0">
                <a:solidFill>
                  <a:srgbClr val="00004D"/>
                </a:solidFill>
                <a:latin typeface="Bahnschrift"/>
                <a:cs typeface="Bahnschrift"/>
              </a:rPr>
              <a:t>строго</a:t>
            </a:r>
            <a:r>
              <a:rPr sz="1400" spc="135" dirty="0">
                <a:solidFill>
                  <a:srgbClr val="00004D"/>
                </a:solidFill>
                <a:latin typeface="Bahnschrift"/>
                <a:cs typeface="Bahnschrift"/>
              </a:rPr>
              <a:t> </a:t>
            </a:r>
            <a:r>
              <a:rPr sz="1400" spc="-5" dirty="0">
                <a:solidFill>
                  <a:srgbClr val="00004D"/>
                </a:solidFill>
                <a:latin typeface="Bahnschrift"/>
                <a:cs typeface="Bahnschrift"/>
              </a:rPr>
              <a:t>пять</a:t>
            </a:r>
            <a:r>
              <a:rPr sz="1400" spc="140" dirty="0">
                <a:solidFill>
                  <a:srgbClr val="00004D"/>
                </a:solidFill>
                <a:latin typeface="Bahnschrift"/>
                <a:cs typeface="Bahnschrift"/>
              </a:rPr>
              <a:t> </a:t>
            </a:r>
            <a:r>
              <a:rPr sz="1400" spc="-5" dirty="0">
                <a:solidFill>
                  <a:srgbClr val="00004D"/>
                </a:solidFill>
                <a:latin typeface="Bahnschrift"/>
                <a:cs typeface="Bahnschrift"/>
              </a:rPr>
              <a:t>человек. </a:t>
            </a:r>
            <a:r>
              <a:rPr sz="1400" spc="-225" dirty="0">
                <a:solidFill>
                  <a:srgbClr val="00004D"/>
                </a:solidFill>
                <a:latin typeface="Bahnschrift"/>
                <a:cs typeface="Bahnschrift"/>
              </a:rPr>
              <a:t> </a:t>
            </a:r>
            <a:r>
              <a:rPr sz="1400" spc="-5" dirty="0">
                <a:solidFill>
                  <a:srgbClr val="00004D"/>
                </a:solidFill>
                <a:latin typeface="Bahnschrift"/>
                <a:cs typeface="Bahnschrift"/>
              </a:rPr>
              <a:t>Не</a:t>
            </a:r>
            <a:r>
              <a:rPr sz="1400" spc="130" dirty="0">
                <a:solidFill>
                  <a:srgbClr val="00004D"/>
                </a:solidFill>
                <a:latin typeface="Bahnschrift"/>
                <a:cs typeface="Bahnschrift"/>
              </a:rPr>
              <a:t> </a:t>
            </a:r>
            <a:r>
              <a:rPr sz="1400" spc="-5" dirty="0">
                <a:solidFill>
                  <a:srgbClr val="00004D"/>
                </a:solidFill>
                <a:latin typeface="Bahnschrift"/>
                <a:cs typeface="Bahnschrift"/>
              </a:rPr>
              <a:t>три,</a:t>
            </a:r>
            <a:r>
              <a:rPr sz="1400" spc="125" dirty="0">
                <a:solidFill>
                  <a:srgbClr val="00004D"/>
                </a:solidFill>
                <a:latin typeface="Bahnschrift"/>
                <a:cs typeface="Bahnschrift"/>
              </a:rPr>
              <a:t> </a:t>
            </a:r>
            <a:r>
              <a:rPr sz="1400" spc="-5" dirty="0">
                <a:solidFill>
                  <a:srgbClr val="00004D"/>
                </a:solidFill>
                <a:latin typeface="Bahnschrift"/>
                <a:cs typeface="Bahnschrift"/>
              </a:rPr>
              <a:t>не</a:t>
            </a:r>
            <a:r>
              <a:rPr sz="1400" spc="135" dirty="0">
                <a:solidFill>
                  <a:srgbClr val="00004D"/>
                </a:solidFill>
                <a:latin typeface="Bahnschrift"/>
                <a:cs typeface="Bahnschrift"/>
              </a:rPr>
              <a:t> </a:t>
            </a:r>
            <a:r>
              <a:rPr sz="1400" spc="-5" dirty="0">
                <a:solidFill>
                  <a:srgbClr val="00004D"/>
                </a:solidFill>
                <a:latin typeface="Bahnschrift"/>
                <a:cs typeface="Bahnschrift"/>
              </a:rPr>
              <a:t>шесть,</a:t>
            </a:r>
            <a:r>
              <a:rPr sz="1400" spc="130" dirty="0">
                <a:solidFill>
                  <a:srgbClr val="00004D"/>
                </a:solidFill>
                <a:latin typeface="Bahnschrift"/>
                <a:cs typeface="Bahnschrift"/>
              </a:rPr>
              <a:t> </a:t>
            </a:r>
            <a:r>
              <a:rPr sz="1400" spc="-5" dirty="0">
                <a:solidFill>
                  <a:srgbClr val="00004D"/>
                </a:solidFill>
                <a:latin typeface="Bahnschrift"/>
                <a:cs typeface="Bahnschrift"/>
              </a:rPr>
              <a:t>а</a:t>
            </a:r>
            <a:r>
              <a:rPr sz="1400" spc="135" dirty="0">
                <a:solidFill>
                  <a:srgbClr val="00004D"/>
                </a:solidFill>
                <a:latin typeface="Bahnschrift"/>
                <a:cs typeface="Bahnschrift"/>
              </a:rPr>
              <a:t> </a:t>
            </a:r>
            <a:r>
              <a:rPr sz="1400" spc="-5" dirty="0">
                <a:solidFill>
                  <a:srgbClr val="00004D"/>
                </a:solidFill>
                <a:latin typeface="Bahnschrift"/>
                <a:cs typeface="Bahnschrift"/>
              </a:rPr>
              <a:t>пять.</a:t>
            </a:r>
            <a:r>
              <a:rPr sz="1400" spc="135" dirty="0">
                <a:solidFill>
                  <a:srgbClr val="00004D"/>
                </a:solidFill>
                <a:latin typeface="Bahnschrift"/>
                <a:cs typeface="Bahnschrift"/>
              </a:rPr>
              <a:t> </a:t>
            </a:r>
            <a:r>
              <a:rPr sz="1400" spc="-5" dirty="0">
                <a:solidFill>
                  <a:srgbClr val="00004D"/>
                </a:solidFill>
                <a:latin typeface="Bahnschrift"/>
                <a:cs typeface="Bahnschrift"/>
              </a:rPr>
              <a:t>Это</a:t>
            </a:r>
            <a:r>
              <a:rPr sz="1400" spc="135" dirty="0">
                <a:solidFill>
                  <a:srgbClr val="00004D"/>
                </a:solidFill>
                <a:latin typeface="Bahnschrift"/>
                <a:cs typeface="Bahnschrift"/>
              </a:rPr>
              <a:t> </a:t>
            </a:r>
            <a:r>
              <a:rPr sz="1400" spc="-5" dirty="0">
                <a:solidFill>
                  <a:srgbClr val="00004D"/>
                </a:solidFill>
                <a:latin typeface="Bahnschrift"/>
                <a:cs typeface="Bahnschrift"/>
              </a:rPr>
              <a:t>важно.</a:t>
            </a:r>
            <a:endParaRPr sz="1400">
              <a:latin typeface="Bahnschrift"/>
              <a:cs typeface="Bahnschrif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604765" y="2311654"/>
            <a:ext cx="3526154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00004D"/>
                </a:solidFill>
                <a:latin typeface="Microsoft Sans Serif"/>
                <a:cs typeface="Microsoft Sans Serif"/>
              </a:rPr>
              <a:t>Сегодня</a:t>
            </a:r>
            <a:r>
              <a:rPr sz="1200" spc="10" dirty="0">
                <a:solidFill>
                  <a:srgbClr val="00004D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00004D"/>
                </a:solidFill>
                <a:latin typeface="Microsoft Sans Serif"/>
                <a:cs typeface="Microsoft Sans Serif"/>
              </a:rPr>
              <a:t>нет</a:t>
            </a:r>
            <a:r>
              <a:rPr sz="1200" spc="20" dirty="0">
                <a:solidFill>
                  <a:srgbClr val="00004D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00004D"/>
                </a:solidFill>
                <a:latin typeface="Microsoft Sans Serif"/>
                <a:cs typeface="Microsoft Sans Serif"/>
              </a:rPr>
              <a:t>ни</a:t>
            </a:r>
            <a:r>
              <a:rPr sz="1200" spc="25" dirty="0">
                <a:solidFill>
                  <a:srgbClr val="00004D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00004D"/>
                </a:solidFill>
                <a:latin typeface="Microsoft Sans Serif"/>
                <a:cs typeface="Microsoft Sans Serif"/>
              </a:rPr>
              <a:t>одной</a:t>
            </a:r>
            <a:r>
              <a:rPr sz="1200" spc="15" dirty="0">
                <a:solidFill>
                  <a:srgbClr val="00004D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00004D"/>
                </a:solidFill>
                <a:latin typeface="Microsoft Sans Serif"/>
                <a:cs typeface="Microsoft Sans Serif"/>
              </a:rPr>
              <a:t>реальной</a:t>
            </a:r>
            <a:r>
              <a:rPr sz="1200" spc="10" dirty="0">
                <a:solidFill>
                  <a:srgbClr val="00004D"/>
                </a:solidFill>
                <a:latin typeface="Microsoft Sans Serif"/>
                <a:cs typeface="Microsoft Sans Serif"/>
              </a:rPr>
              <a:t> </a:t>
            </a:r>
            <a:r>
              <a:rPr sz="1200" spc="-15" dirty="0">
                <a:solidFill>
                  <a:srgbClr val="00004D"/>
                </a:solidFill>
                <a:latin typeface="Microsoft Sans Serif"/>
                <a:cs typeface="Microsoft Sans Serif"/>
              </a:rPr>
              <a:t>технологической</a:t>
            </a:r>
            <a:endParaRPr sz="1200">
              <a:latin typeface="Microsoft Sans Serif"/>
              <a:cs typeface="Microsoft Sans Serif"/>
            </a:endParaRPr>
          </a:p>
          <a:p>
            <a:pPr marL="12700" marR="366395">
              <a:lnSpc>
                <a:spcPct val="100000"/>
              </a:lnSpc>
            </a:pPr>
            <a:r>
              <a:rPr sz="1200" spc="-15" dirty="0">
                <a:solidFill>
                  <a:srgbClr val="00004D"/>
                </a:solidFill>
                <a:latin typeface="Microsoft Sans Serif"/>
                <a:cs typeface="Microsoft Sans Serif"/>
              </a:rPr>
              <a:t>задачи,</a:t>
            </a:r>
            <a:r>
              <a:rPr sz="1200" spc="15" dirty="0">
                <a:solidFill>
                  <a:srgbClr val="00004D"/>
                </a:solidFill>
                <a:latin typeface="Microsoft Sans Serif"/>
                <a:cs typeface="Microsoft Sans Serif"/>
              </a:rPr>
              <a:t> </a:t>
            </a:r>
            <a:r>
              <a:rPr sz="1200" spc="-15" dirty="0">
                <a:solidFill>
                  <a:srgbClr val="00004D"/>
                </a:solidFill>
                <a:latin typeface="Microsoft Sans Serif"/>
                <a:cs typeface="Microsoft Sans Serif"/>
              </a:rPr>
              <a:t>которую</a:t>
            </a:r>
            <a:r>
              <a:rPr sz="1200" dirty="0">
                <a:solidFill>
                  <a:srgbClr val="00004D"/>
                </a:solidFill>
                <a:latin typeface="Microsoft Sans Serif"/>
                <a:cs typeface="Microsoft Sans Serif"/>
              </a:rPr>
              <a:t> </a:t>
            </a:r>
            <a:r>
              <a:rPr sz="1200" spc="-20" dirty="0">
                <a:solidFill>
                  <a:srgbClr val="00004D"/>
                </a:solidFill>
                <a:latin typeface="Microsoft Sans Serif"/>
                <a:cs typeface="Microsoft Sans Serif"/>
              </a:rPr>
              <a:t>можно</a:t>
            </a:r>
            <a:r>
              <a:rPr sz="1200" dirty="0">
                <a:solidFill>
                  <a:srgbClr val="00004D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00004D"/>
                </a:solidFill>
                <a:latin typeface="Microsoft Sans Serif"/>
                <a:cs typeface="Microsoft Sans Serif"/>
              </a:rPr>
              <a:t>решить</a:t>
            </a:r>
            <a:r>
              <a:rPr sz="1200" spc="15" dirty="0">
                <a:solidFill>
                  <a:srgbClr val="00004D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00004D"/>
                </a:solidFill>
                <a:latin typeface="Microsoft Sans Serif"/>
                <a:cs typeface="Microsoft Sans Serif"/>
              </a:rPr>
              <a:t>одному. </a:t>
            </a:r>
            <a:r>
              <a:rPr sz="1200" spc="-5" dirty="0">
                <a:solidFill>
                  <a:srgbClr val="00004D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00004D"/>
                </a:solidFill>
                <a:latin typeface="Microsoft Sans Serif"/>
                <a:cs typeface="Microsoft Sans Serif"/>
              </a:rPr>
              <a:t>Будем</a:t>
            </a:r>
            <a:r>
              <a:rPr sz="1200" dirty="0">
                <a:solidFill>
                  <a:srgbClr val="00004D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00004D"/>
                </a:solidFill>
                <a:latin typeface="Microsoft Sans Serif"/>
                <a:cs typeface="Microsoft Sans Serif"/>
              </a:rPr>
              <a:t>учиться</a:t>
            </a:r>
            <a:r>
              <a:rPr sz="1200" spc="10" dirty="0">
                <a:solidFill>
                  <a:srgbClr val="00004D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00004D"/>
                </a:solidFill>
                <a:latin typeface="Microsoft Sans Serif"/>
                <a:cs typeface="Microsoft Sans Serif"/>
              </a:rPr>
              <a:t>работать </a:t>
            </a:r>
            <a:r>
              <a:rPr sz="1200" dirty="0">
                <a:solidFill>
                  <a:srgbClr val="00004D"/>
                </a:solidFill>
                <a:latin typeface="Microsoft Sans Serif"/>
                <a:cs typeface="Microsoft Sans Serif"/>
              </a:rPr>
              <a:t>сообща</a:t>
            </a:r>
            <a:r>
              <a:rPr sz="1200" spc="-5" dirty="0">
                <a:solidFill>
                  <a:srgbClr val="00004D"/>
                </a:solidFill>
                <a:latin typeface="Microsoft Sans Serif"/>
                <a:cs typeface="Microsoft Sans Serif"/>
              </a:rPr>
              <a:t> и</a:t>
            </a:r>
            <a:r>
              <a:rPr sz="1200" spc="15" dirty="0">
                <a:solidFill>
                  <a:srgbClr val="00004D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00004D"/>
                </a:solidFill>
                <a:latin typeface="Microsoft Sans Serif"/>
                <a:cs typeface="Microsoft Sans Serif"/>
              </a:rPr>
              <a:t>находить </a:t>
            </a:r>
            <a:r>
              <a:rPr sz="1200" spc="-305" dirty="0">
                <a:solidFill>
                  <a:srgbClr val="00004D"/>
                </a:solidFill>
                <a:latin typeface="Microsoft Sans Serif"/>
                <a:cs typeface="Microsoft Sans Serif"/>
              </a:rPr>
              <a:t> </a:t>
            </a:r>
            <a:r>
              <a:rPr sz="1200" b="1" spc="-5" dirty="0">
                <a:solidFill>
                  <a:srgbClr val="FF942B"/>
                </a:solidFill>
                <a:latin typeface="Arial"/>
                <a:cs typeface="Arial"/>
              </a:rPr>
              <a:t>лучшее</a:t>
            </a:r>
            <a:r>
              <a:rPr sz="1200" b="1" dirty="0">
                <a:solidFill>
                  <a:srgbClr val="FF942B"/>
                </a:solidFill>
                <a:latin typeface="Arial"/>
                <a:cs typeface="Arial"/>
              </a:rPr>
              <a:t> в </a:t>
            </a:r>
            <a:r>
              <a:rPr sz="1200" b="1" spc="-5" dirty="0">
                <a:solidFill>
                  <a:srgbClr val="FF942B"/>
                </a:solidFill>
                <a:latin typeface="Arial"/>
                <a:cs typeface="Arial"/>
              </a:rPr>
              <a:t>каждом.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8675" y="1532897"/>
            <a:ext cx="3839210" cy="1694180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184150" indent="-171450">
              <a:lnSpc>
                <a:spcPct val="100000"/>
              </a:lnSpc>
              <a:spcBef>
                <a:spcPts val="305"/>
              </a:spcBef>
              <a:buClr>
                <a:srgbClr val="00004D"/>
              </a:buClr>
              <a:buSzPct val="83333"/>
              <a:buFont typeface="Wingdings"/>
              <a:buChar char=""/>
              <a:tabLst>
                <a:tab pos="184150" algn="l"/>
              </a:tabLst>
            </a:pPr>
            <a:r>
              <a:rPr sz="1200" spc="-10" dirty="0">
                <a:solidFill>
                  <a:srgbClr val="434343"/>
                </a:solidFill>
                <a:latin typeface="Microsoft Sans Serif"/>
                <a:cs typeface="Microsoft Sans Serif"/>
              </a:rPr>
              <a:t>современные</a:t>
            </a:r>
            <a:r>
              <a:rPr sz="1200" spc="-5" dirty="0">
                <a:solidFill>
                  <a:srgbClr val="434343"/>
                </a:solidFill>
                <a:latin typeface="Microsoft Sans Serif"/>
                <a:cs typeface="Microsoft Sans Serif"/>
              </a:rPr>
              <a:t> технологии</a:t>
            </a:r>
            <a:r>
              <a:rPr sz="1200" spc="5" dirty="0">
                <a:solidFill>
                  <a:srgbClr val="434343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434343"/>
                </a:solidFill>
                <a:latin typeface="Microsoft Sans Serif"/>
                <a:cs typeface="Microsoft Sans Serif"/>
              </a:rPr>
              <a:t>и</a:t>
            </a:r>
            <a:r>
              <a:rPr sz="1200" spc="20" dirty="0">
                <a:solidFill>
                  <a:srgbClr val="434343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434343"/>
                </a:solidFill>
                <a:latin typeface="Microsoft Sans Serif"/>
                <a:cs typeface="Microsoft Sans Serif"/>
              </a:rPr>
              <a:t>их</a:t>
            </a:r>
            <a:r>
              <a:rPr sz="1200" spc="10" dirty="0">
                <a:solidFill>
                  <a:srgbClr val="434343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434343"/>
                </a:solidFill>
                <a:latin typeface="Microsoft Sans Serif"/>
                <a:cs typeface="Microsoft Sans Serif"/>
              </a:rPr>
              <a:t>применение</a:t>
            </a:r>
            <a:r>
              <a:rPr sz="1200" spc="10" dirty="0">
                <a:solidFill>
                  <a:srgbClr val="434343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434343"/>
                </a:solidFill>
                <a:latin typeface="Microsoft Sans Serif"/>
                <a:cs typeface="Microsoft Sans Serif"/>
              </a:rPr>
              <a:t>в</a:t>
            </a:r>
            <a:r>
              <a:rPr sz="1200" spc="10" dirty="0">
                <a:solidFill>
                  <a:srgbClr val="434343"/>
                </a:solidFill>
                <a:latin typeface="Microsoft Sans Serif"/>
                <a:cs typeface="Microsoft Sans Serif"/>
              </a:rPr>
              <a:t> </a:t>
            </a:r>
            <a:r>
              <a:rPr sz="1200" spc="-20" dirty="0">
                <a:solidFill>
                  <a:srgbClr val="434343"/>
                </a:solidFill>
                <a:latin typeface="Microsoft Sans Serif"/>
                <a:cs typeface="Microsoft Sans Serif"/>
              </a:rPr>
              <a:t>жизни</a:t>
            </a:r>
            <a:endParaRPr sz="1200">
              <a:latin typeface="Microsoft Sans Serif"/>
              <a:cs typeface="Microsoft Sans Serif"/>
            </a:endParaRPr>
          </a:p>
          <a:p>
            <a:pPr marL="184150" indent="-171450">
              <a:lnSpc>
                <a:spcPct val="100000"/>
              </a:lnSpc>
              <a:spcBef>
                <a:spcPts val="204"/>
              </a:spcBef>
              <a:buClr>
                <a:srgbClr val="00004D"/>
              </a:buClr>
              <a:buSzPct val="83333"/>
              <a:buFont typeface="Wingdings"/>
              <a:buChar char=""/>
              <a:tabLst>
                <a:tab pos="184150" algn="l"/>
              </a:tabLst>
            </a:pPr>
            <a:r>
              <a:rPr sz="1200" spc="-5" dirty="0">
                <a:solidFill>
                  <a:srgbClr val="434343"/>
                </a:solidFill>
                <a:latin typeface="Microsoft Sans Serif"/>
                <a:cs typeface="Microsoft Sans Serif"/>
              </a:rPr>
              <a:t>привычные</a:t>
            </a:r>
            <a:r>
              <a:rPr sz="1200" dirty="0">
                <a:solidFill>
                  <a:srgbClr val="434343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434343"/>
                </a:solidFill>
                <a:latin typeface="Microsoft Sans Serif"/>
                <a:cs typeface="Microsoft Sans Serif"/>
              </a:rPr>
              <a:t>вещи</a:t>
            </a:r>
            <a:r>
              <a:rPr sz="1200" spc="5" dirty="0">
                <a:solidFill>
                  <a:srgbClr val="434343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434343"/>
                </a:solidFill>
                <a:latin typeface="Microsoft Sans Serif"/>
                <a:cs typeface="Microsoft Sans Serif"/>
              </a:rPr>
              <a:t>под</a:t>
            </a:r>
            <a:r>
              <a:rPr sz="1200" spc="5" dirty="0">
                <a:solidFill>
                  <a:srgbClr val="434343"/>
                </a:solidFill>
                <a:latin typeface="Microsoft Sans Serif"/>
                <a:cs typeface="Microsoft Sans Serif"/>
              </a:rPr>
              <a:t> </a:t>
            </a:r>
            <a:r>
              <a:rPr sz="1200" spc="-15" dirty="0">
                <a:solidFill>
                  <a:srgbClr val="434343"/>
                </a:solidFill>
                <a:latin typeface="Microsoft Sans Serif"/>
                <a:cs typeface="Microsoft Sans Serif"/>
              </a:rPr>
              <a:t>другим</a:t>
            </a:r>
            <a:r>
              <a:rPr sz="1200" spc="5" dirty="0">
                <a:solidFill>
                  <a:srgbClr val="434343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434343"/>
                </a:solidFill>
                <a:latin typeface="Microsoft Sans Serif"/>
                <a:cs typeface="Microsoft Sans Serif"/>
              </a:rPr>
              <a:t>углом</a:t>
            </a:r>
            <a:endParaRPr sz="1200">
              <a:latin typeface="Microsoft Sans Serif"/>
              <a:cs typeface="Microsoft Sans Serif"/>
            </a:endParaRPr>
          </a:p>
          <a:p>
            <a:pPr marL="184150" indent="-171450">
              <a:lnSpc>
                <a:spcPct val="100000"/>
              </a:lnSpc>
              <a:spcBef>
                <a:spcPts val="200"/>
              </a:spcBef>
              <a:buClr>
                <a:srgbClr val="00004D"/>
              </a:buClr>
              <a:buSzPct val="83333"/>
              <a:buFont typeface="Wingdings"/>
              <a:buChar char=""/>
              <a:tabLst>
                <a:tab pos="184150" algn="l"/>
              </a:tabLst>
            </a:pPr>
            <a:r>
              <a:rPr sz="1200" spc="-10" dirty="0">
                <a:solidFill>
                  <a:srgbClr val="434343"/>
                </a:solidFill>
                <a:latin typeface="Microsoft Sans Serif"/>
                <a:cs typeface="Microsoft Sans Serif"/>
              </a:rPr>
              <a:t>креативность</a:t>
            </a:r>
            <a:r>
              <a:rPr sz="1200" spc="-5" dirty="0">
                <a:solidFill>
                  <a:srgbClr val="434343"/>
                </a:solidFill>
                <a:latin typeface="Microsoft Sans Serif"/>
                <a:cs typeface="Microsoft Sans Serif"/>
              </a:rPr>
              <a:t> и</a:t>
            </a:r>
            <a:r>
              <a:rPr sz="1200" spc="10" dirty="0">
                <a:solidFill>
                  <a:srgbClr val="434343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434343"/>
                </a:solidFill>
                <a:latin typeface="Microsoft Sans Serif"/>
                <a:cs typeface="Microsoft Sans Serif"/>
              </a:rPr>
              <a:t>творческое</a:t>
            </a:r>
            <a:r>
              <a:rPr sz="1200" spc="-15" dirty="0">
                <a:solidFill>
                  <a:srgbClr val="434343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434343"/>
                </a:solidFill>
                <a:latin typeface="Microsoft Sans Serif"/>
                <a:cs typeface="Microsoft Sans Serif"/>
              </a:rPr>
              <a:t>мышление</a:t>
            </a:r>
            <a:endParaRPr sz="1200">
              <a:latin typeface="Microsoft Sans Serif"/>
              <a:cs typeface="Microsoft Sans Serif"/>
            </a:endParaRPr>
          </a:p>
          <a:p>
            <a:pPr marL="184150" indent="-171450">
              <a:lnSpc>
                <a:spcPct val="100000"/>
              </a:lnSpc>
              <a:spcBef>
                <a:spcPts val="204"/>
              </a:spcBef>
              <a:buClr>
                <a:srgbClr val="00004D"/>
              </a:buClr>
              <a:buSzPct val="83333"/>
              <a:buFont typeface="Wingdings"/>
              <a:buChar char=""/>
              <a:tabLst>
                <a:tab pos="184150" algn="l"/>
              </a:tabLst>
            </a:pPr>
            <a:r>
              <a:rPr sz="1200" spc="-5" dirty="0">
                <a:solidFill>
                  <a:srgbClr val="434343"/>
                </a:solidFill>
                <a:latin typeface="Microsoft Sans Serif"/>
                <a:cs typeface="Microsoft Sans Serif"/>
              </a:rPr>
              <a:t>рациональное мышление</a:t>
            </a:r>
            <a:r>
              <a:rPr sz="1200" spc="5" dirty="0">
                <a:solidFill>
                  <a:srgbClr val="434343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434343"/>
                </a:solidFill>
                <a:latin typeface="Microsoft Sans Serif"/>
                <a:cs typeface="Microsoft Sans Serif"/>
              </a:rPr>
              <a:t>и</a:t>
            </a:r>
            <a:r>
              <a:rPr sz="1200" spc="10" dirty="0">
                <a:solidFill>
                  <a:srgbClr val="434343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434343"/>
                </a:solidFill>
                <a:latin typeface="Microsoft Sans Serif"/>
                <a:cs typeface="Microsoft Sans Serif"/>
              </a:rPr>
              <a:t>научный</a:t>
            </a:r>
            <a:r>
              <a:rPr sz="1200" spc="20" dirty="0">
                <a:solidFill>
                  <a:srgbClr val="434343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434343"/>
                </a:solidFill>
                <a:latin typeface="Microsoft Sans Serif"/>
                <a:cs typeface="Microsoft Sans Serif"/>
              </a:rPr>
              <a:t>подход</a:t>
            </a:r>
            <a:endParaRPr sz="1200">
              <a:latin typeface="Microsoft Sans Serif"/>
              <a:cs typeface="Microsoft Sans Serif"/>
            </a:endParaRPr>
          </a:p>
          <a:p>
            <a:pPr marL="184150" indent="-171450">
              <a:lnSpc>
                <a:spcPct val="100000"/>
              </a:lnSpc>
              <a:spcBef>
                <a:spcPts val="204"/>
              </a:spcBef>
              <a:buClr>
                <a:srgbClr val="00004D"/>
              </a:buClr>
              <a:buSzPct val="83333"/>
              <a:buFont typeface="Wingdings"/>
              <a:buChar char=""/>
              <a:tabLst>
                <a:tab pos="184150" algn="l"/>
              </a:tabLst>
            </a:pPr>
            <a:r>
              <a:rPr sz="1200" spc="-10" dirty="0">
                <a:solidFill>
                  <a:srgbClr val="434343"/>
                </a:solidFill>
                <a:latin typeface="Microsoft Sans Serif"/>
                <a:cs typeface="Microsoft Sans Serif"/>
              </a:rPr>
              <a:t>пространственное</a:t>
            </a:r>
            <a:r>
              <a:rPr sz="1200" spc="-25" dirty="0">
                <a:solidFill>
                  <a:srgbClr val="434343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434343"/>
                </a:solidFill>
                <a:latin typeface="Microsoft Sans Serif"/>
                <a:cs typeface="Microsoft Sans Serif"/>
              </a:rPr>
              <a:t>мышление</a:t>
            </a:r>
            <a:endParaRPr sz="1200">
              <a:latin typeface="Microsoft Sans Serif"/>
              <a:cs typeface="Microsoft Sans Serif"/>
            </a:endParaRPr>
          </a:p>
          <a:p>
            <a:pPr marL="184150" marR="5080" indent="-171450">
              <a:lnSpc>
                <a:spcPts val="1639"/>
              </a:lnSpc>
              <a:spcBef>
                <a:spcPts val="85"/>
              </a:spcBef>
              <a:buClr>
                <a:srgbClr val="00004D"/>
              </a:buClr>
              <a:buSzPct val="83333"/>
              <a:buFont typeface="Wingdings"/>
              <a:buChar char=""/>
              <a:tabLst>
                <a:tab pos="184150" algn="l"/>
              </a:tabLst>
            </a:pPr>
            <a:r>
              <a:rPr sz="1200" spc="-10" dirty="0">
                <a:solidFill>
                  <a:srgbClr val="434343"/>
                </a:solidFill>
                <a:latin typeface="Microsoft Sans Serif"/>
                <a:cs typeface="Microsoft Sans Serif"/>
              </a:rPr>
              <a:t>умение</a:t>
            </a:r>
            <a:r>
              <a:rPr sz="1200" spc="5" dirty="0">
                <a:solidFill>
                  <a:srgbClr val="434343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434343"/>
                </a:solidFill>
                <a:latin typeface="Microsoft Sans Serif"/>
                <a:cs typeface="Microsoft Sans Serif"/>
              </a:rPr>
              <a:t>выстраивать</a:t>
            </a:r>
            <a:r>
              <a:rPr sz="1200" dirty="0">
                <a:solidFill>
                  <a:srgbClr val="434343"/>
                </a:solidFill>
                <a:latin typeface="Microsoft Sans Serif"/>
                <a:cs typeface="Microsoft Sans Serif"/>
              </a:rPr>
              <a:t> </a:t>
            </a:r>
            <a:r>
              <a:rPr sz="1200" spc="-15" dirty="0">
                <a:solidFill>
                  <a:srgbClr val="434343"/>
                </a:solidFill>
                <a:latin typeface="Microsoft Sans Serif"/>
                <a:cs typeface="Microsoft Sans Serif"/>
              </a:rPr>
              <a:t>логические</a:t>
            </a:r>
            <a:r>
              <a:rPr sz="1200" spc="5" dirty="0">
                <a:solidFill>
                  <a:srgbClr val="434343"/>
                </a:solidFill>
                <a:latin typeface="Microsoft Sans Serif"/>
                <a:cs typeface="Microsoft Sans Serif"/>
              </a:rPr>
              <a:t> </a:t>
            </a:r>
            <a:r>
              <a:rPr sz="1200" spc="-15" dirty="0">
                <a:solidFill>
                  <a:srgbClr val="434343"/>
                </a:solidFill>
                <a:latin typeface="Microsoft Sans Serif"/>
                <a:cs typeface="Microsoft Sans Serif"/>
              </a:rPr>
              <a:t>связи</a:t>
            </a:r>
            <a:r>
              <a:rPr sz="1200" spc="20" dirty="0">
                <a:solidFill>
                  <a:srgbClr val="434343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434343"/>
                </a:solidFill>
                <a:latin typeface="Microsoft Sans Serif"/>
                <a:cs typeface="Microsoft Sans Serif"/>
              </a:rPr>
              <a:t>и</a:t>
            </a:r>
            <a:r>
              <a:rPr sz="1200" spc="15" dirty="0">
                <a:solidFill>
                  <a:srgbClr val="434343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434343"/>
                </a:solidFill>
                <a:latin typeface="Microsoft Sans Serif"/>
                <a:cs typeface="Microsoft Sans Serif"/>
              </a:rPr>
              <a:t>выдвигать </a:t>
            </a:r>
            <a:r>
              <a:rPr sz="1200" spc="-305" dirty="0">
                <a:solidFill>
                  <a:srgbClr val="434343"/>
                </a:solidFill>
                <a:latin typeface="Microsoft Sans Serif"/>
                <a:cs typeface="Microsoft Sans Serif"/>
              </a:rPr>
              <a:t> </a:t>
            </a:r>
            <a:r>
              <a:rPr sz="1200" spc="-15" dirty="0">
                <a:solidFill>
                  <a:srgbClr val="434343"/>
                </a:solidFill>
                <a:latin typeface="Microsoft Sans Serif"/>
                <a:cs typeface="Microsoft Sans Serif"/>
              </a:rPr>
              <a:t>гипотезы</a:t>
            </a:r>
            <a:endParaRPr sz="1200">
              <a:latin typeface="Microsoft Sans Serif"/>
              <a:cs typeface="Microsoft Sans Serif"/>
            </a:endParaRPr>
          </a:p>
          <a:p>
            <a:pPr marL="184150" indent="-171450">
              <a:lnSpc>
                <a:spcPct val="100000"/>
              </a:lnSpc>
              <a:spcBef>
                <a:spcPts val="115"/>
              </a:spcBef>
              <a:buClr>
                <a:srgbClr val="00004D"/>
              </a:buClr>
              <a:buSzPct val="83333"/>
              <a:buFont typeface="Wingdings"/>
              <a:buChar char=""/>
              <a:tabLst>
                <a:tab pos="184150" algn="l"/>
              </a:tabLst>
            </a:pPr>
            <a:r>
              <a:rPr sz="1200" spc="-10" dirty="0">
                <a:solidFill>
                  <a:srgbClr val="434343"/>
                </a:solidFill>
                <a:latin typeface="Microsoft Sans Serif"/>
                <a:cs typeface="Microsoft Sans Serif"/>
              </a:rPr>
              <a:t>применение</a:t>
            </a:r>
            <a:r>
              <a:rPr sz="1200" spc="10" dirty="0">
                <a:solidFill>
                  <a:srgbClr val="434343"/>
                </a:solidFill>
                <a:latin typeface="Microsoft Sans Serif"/>
                <a:cs typeface="Microsoft Sans Serif"/>
              </a:rPr>
              <a:t> </a:t>
            </a:r>
            <a:r>
              <a:rPr sz="1200" spc="-15" dirty="0">
                <a:solidFill>
                  <a:srgbClr val="434343"/>
                </a:solidFill>
                <a:latin typeface="Microsoft Sans Serif"/>
                <a:cs typeface="Microsoft Sans Serif"/>
              </a:rPr>
              <a:t>школьных</a:t>
            </a:r>
            <a:r>
              <a:rPr sz="1200" spc="10" dirty="0">
                <a:solidFill>
                  <a:srgbClr val="434343"/>
                </a:solidFill>
                <a:latin typeface="Microsoft Sans Serif"/>
                <a:cs typeface="Microsoft Sans Serif"/>
              </a:rPr>
              <a:t> </a:t>
            </a:r>
            <a:r>
              <a:rPr sz="1200" spc="-15" dirty="0">
                <a:solidFill>
                  <a:srgbClr val="434343"/>
                </a:solidFill>
                <a:latin typeface="Microsoft Sans Serif"/>
                <a:cs typeface="Microsoft Sans Serif"/>
              </a:rPr>
              <a:t>знаний</a:t>
            </a:r>
            <a:r>
              <a:rPr sz="1200" spc="15" dirty="0">
                <a:solidFill>
                  <a:srgbClr val="434343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434343"/>
                </a:solidFill>
                <a:latin typeface="Microsoft Sans Serif"/>
                <a:cs typeface="Microsoft Sans Serif"/>
              </a:rPr>
              <a:t>в</a:t>
            </a:r>
            <a:r>
              <a:rPr sz="1200" spc="20" dirty="0">
                <a:solidFill>
                  <a:srgbClr val="434343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434343"/>
                </a:solidFill>
                <a:latin typeface="Microsoft Sans Serif"/>
                <a:cs typeface="Microsoft Sans Serif"/>
              </a:rPr>
              <a:t>реальной</a:t>
            </a:r>
            <a:r>
              <a:rPr sz="1200" dirty="0">
                <a:solidFill>
                  <a:srgbClr val="434343"/>
                </a:solidFill>
                <a:latin typeface="Microsoft Sans Serif"/>
                <a:cs typeface="Microsoft Sans Serif"/>
              </a:rPr>
              <a:t> </a:t>
            </a:r>
            <a:r>
              <a:rPr sz="1200" spc="-25" dirty="0">
                <a:solidFill>
                  <a:srgbClr val="434343"/>
                </a:solidFill>
                <a:latin typeface="Microsoft Sans Serif"/>
                <a:cs typeface="Microsoft Sans Serif"/>
              </a:rPr>
              <a:t>жизни</a:t>
            </a:r>
            <a:endParaRPr sz="1200">
              <a:latin typeface="Microsoft Sans Serif"/>
              <a:cs typeface="Microsoft Sans Serif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515105" y="1671827"/>
            <a:ext cx="5643880" cy="3301365"/>
            <a:chOff x="3515105" y="1671827"/>
            <a:chExt cx="5643880" cy="3301365"/>
          </a:xfrm>
        </p:grpSpPr>
        <p:sp>
          <p:nvSpPr>
            <p:cNvPr id="4" name="object 4"/>
            <p:cNvSpPr/>
            <p:nvPr/>
          </p:nvSpPr>
          <p:spPr>
            <a:xfrm>
              <a:off x="3524630" y="4503801"/>
              <a:ext cx="1453515" cy="342900"/>
            </a:xfrm>
            <a:custGeom>
              <a:avLst/>
              <a:gdLst/>
              <a:ahLst/>
              <a:cxnLst/>
              <a:rect l="l" t="t" r="r" b="b"/>
              <a:pathLst>
                <a:path w="1453514" h="342900">
                  <a:moveTo>
                    <a:pt x="1453134" y="0"/>
                  </a:moveTo>
                  <a:lnTo>
                    <a:pt x="188087" y="0"/>
                  </a:lnTo>
                  <a:lnTo>
                    <a:pt x="137068" y="6168"/>
                  </a:lnTo>
                  <a:lnTo>
                    <a:pt x="91853" y="23548"/>
                  </a:lnTo>
                  <a:lnTo>
                    <a:pt x="53990" y="50452"/>
                  </a:lnTo>
                  <a:lnTo>
                    <a:pt x="25028" y="85193"/>
                  </a:lnTo>
                  <a:lnTo>
                    <a:pt x="6515" y="126084"/>
                  </a:lnTo>
                  <a:lnTo>
                    <a:pt x="0" y="171437"/>
                  </a:lnTo>
                  <a:lnTo>
                    <a:pt x="6515" y="216790"/>
                  </a:lnTo>
                  <a:lnTo>
                    <a:pt x="25028" y="257681"/>
                  </a:lnTo>
                  <a:lnTo>
                    <a:pt x="53990" y="292422"/>
                  </a:lnTo>
                  <a:lnTo>
                    <a:pt x="91853" y="319326"/>
                  </a:lnTo>
                  <a:lnTo>
                    <a:pt x="137068" y="336706"/>
                  </a:lnTo>
                  <a:lnTo>
                    <a:pt x="188087" y="342874"/>
                  </a:lnTo>
                  <a:lnTo>
                    <a:pt x="1453134" y="342874"/>
                  </a:lnTo>
                  <a:lnTo>
                    <a:pt x="1453134" y="0"/>
                  </a:lnTo>
                  <a:close/>
                </a:path>
              </a:pathLst>
            </a:custGeom>
            <a:solidFill>
              <a:srgbClr val="FF94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524630" y="4503801"/>
              <a:ext cx="1453515" cy="342900"/>
            </a:xfrm>
            <a:custGeom>
              <a:avLst/>
              <a:gdLst/>
              <a:ahLst/>
              <a:cxnLst/>
              <a:rect l="l" t="t" r="r" b="b"/>
              <a:pathLst>
                <a:path w="1453514" h="342900">
                  <a:moveTo>
                    <a:pt x="188087" y="0"/>
                  </a:moveTo>
                  <a:lnTo>
                    <a:pt x="137068" y="6168"/>
                  </a:lnTo>
                  <a:lnTo>
                    <a:pt x="91853" y="23548"/>
                  </a:lnTo>
                  <a:lnTo>
                    <a:pt x="53990" y="50452"/>
                  </a:lnTo>
                  <a:lnTo>
                    <a:pt x="25028" y="85193"/>
                  </a:lnTo>
                  <a:lnTo>
                    <a:pt x="6515" y="126084"/>
                  </a:lnTo>
                  <a:lnTo>
                    <a:pt x="0" y="171437"/>
                  </a:lnTo>
                  <a:lnTo>
                    <a:pt x="6515" y="216790"/>
                  </a:lnTo>
                  <a:lnTo>
                    <a:pt x="25028" y="257681"/>
                  </a:lnTo>
                  <a:lnTo>
                    <a:pt x="53990" y="292422"/>
                  </a:lnTo>
                  <a:lnTo>
                    <a:pt x="91853" y="319326"/>
                  </a:lnTo>
                  <a:lnTo>
                    <a:pt x="137068" y="336706"/>
                  </a:lnTo>
                  <a:lnTo>
                    <a:pt x="188087" y="342874"/>
                  </a:lnTo>
                  <a:lnTo>
                    <a:pt x="1453134" y="342874"/>
                  </a:lnTo>
                  <a:lnTo>
                    <a:pt x="1453134" y="0"/>
                  </a:lnTo>
                  <a:lnTo>
                    <a:pt x="188087" y="0"/>
                  </a:lnTo>
                  <a:close/>
                </a:path>
              </a:pathLst>
            </a:custGeom>
            <a:ln w="19050">
              <a:solidFill>
                <a:srgbClr val="000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597401" y="4548377"/>
              <a:ext cx="1380490" cy="253365"/>
            </a:xfrm>
            <a:custGeom>
              <a:avLst/>
              <a:gdLst/>
              <a:ahLst/>
              <a:cxnLst/>
              <a:rect l="l" t="t" r="r" b="b"/>
              <a:pathLst>
                <a:path w="1380489" h="253364">
                  <a:moveTo>
                    <a:pt x="1379982" y="0"/>
                  </a:moveTo>
                  <a:lnTo>
                    <a:pt x="179324" y="0"/>
                  </a:lnTo>
                  <a:lnTo>
                    <a:pt x="123074" y="6472"/>
                  </a:lnTo>
                  <a:lnTo>
                    <a:pt x="73901" y="24477"/>
                  </a:lnTo>
                  <a:lnTo>
                    <a:pt x="34921" y="51895"/>
                  </a:lnTo>
                  <a:lnTo>
                    <a:pt x="9249" y="86607"/>
                  </a:lnTo>
                  <a:lnTo>
                    <a:pt x="0" y="126492"/>
                  </a:lnTo>
                  <a:lnTo>
                    <a:pt x="9249" y="166376"/>
                  </a:lnTo>
                  <a:lnTo>
                    <a:pt x="34921" y="201088"/>
                  </a:lnTo>
                  <a:lnTo>
                    <a:pt x="73901" y="228506"/>
                  </a:lnTo>
                  <a:lnTo>
                    <a:pt x="123074" y="246511"/>
                  </a:lnTo>
                  <a:lnTo>
                    <a:pt x="179324" y="252984"/>
                  </a:lnTo>
                  <a:lnTo>
                    <a:pt x="1379982" y="252984"/>
                  </a:lnTo>
                  <a:lnTo>
                    <a:pt x="1379982" y="0"/>
                  </a:lnTo>
                  <a:close/>
                </a:path>
              </a:pathLst>
            </a:custGeom>
            <a:solidFill>
              <a:srgbClr val="D4E6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597402" y="4577372"/>
              <a:ext cx="1484630" cy="196215"/>
            </a:xfrm>
            <a:custGeom>
              <a:avLst/>
              <a:gdLst/>
              <a:ahLst/>
              <a:cxnLst/>
              <a:rect l="l" t="t" r="r" b="b"/>
              <a:pathLst>
                <a:path w="1484629" h="196214">
                  <a:moveTo>
                    <a:pt x="1408938" y="118071"/>
                  </a:moveTo>
                  <a:lnTo>
                    <a:pt x="0" y="118071"/>
                  </a:lnTo>
                  <a:lnTo>
                    <a:pt x="0" y="134810"/>
                  </a:lnTo>
                  <a:lnTo>
                    <a:pt x="1408938" y="134810"/>
                  </a:lnTo>
                  <a:lnTo>
                    <a:pt x="1408938" y="118071"/>
                  </a:lnTo>
                  <a:close/>
                </a:path>
                <a:path w="1484629" h="196214">
                  <a:moveTo>
                    <a:pt x="1408938" y="61709"/>
                  </a:moveTo>
                  <a:lnTo>
                    <a:pt x="0" y="61709"/>
                  </a:lnTo>
                  <a:lnTo>
                    <a:pt x="0" y="76923"/>
                  </a:lnTo>
                  <a:lnTo>
                    <a:pt x="1408938" y="76923"/>
                  </a:lnTo>
                  <a:lnTo>
                    <a:pt x="1408938" y="61709"/>
                  </a:lnTo>
                  <a:close/>
                </a:path>
                <a:path w="1484629" h="196214">
                  <a:moveTo>
                    <a:pt x="1474470" y="0"/>
                  </a:moveTo>
                  <a:lnTo>
                    <a:pt x="66294" y="0"/>
                  </a:lnTo>
                  <a:lnTo>
                    <a:pt x="66294" y="16725"/>
                  </a:lnTo>
                  <a:lnTo>
                    <a:pt x="1474470" y="16725"/>
                  </a:lnTo>
                  <a:lnTo>
                    <a:pt x="1474470" y="0"/>
                  </a:lnTo>
                  <a:close/>
                </a:path>
                <a:path w="1484629" h="196214">
                  <a:moveTo>
                    <a:pt x="1484376" y="179806"/>
                  </a:moveTo>
                  <a:lnTo>
                    <a:pt x="75438" y="179806"/>
                  </a:lnTo>
                  <a:lnTo>
                    <a:pt x="75438" y="195770"/>
                  </a:lnTo>
                  <a:lnTo>
                    <a:pt x="1484376" y="195770"/>
                  </a:lnTo>
                  <a:lnTo>
                    <a:pt x="1484376" y="179806"/>
                  </a:lnTo>
                  <a:close/>
                </a:path>
              </a:pathLst>
            </a:custGeom>
            <a:solidFill>
              <a:srgbClr val="000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524630" y="4307967"/>
              <a:ext cx="1453515" cy="196215"/>
            </a:xfrm>
            <a:custGeom>
              <a:avLst/>
              <a:gdLst/>
              <a:ahLst/>
              <a:cxnLst/>
              <a:rect l="l" t="t" r="r" b="b"/>
              <a:pathLst>
                <a:path w="1453514" h="196214">
                  <a:moveTo>
                    <a:pt x="1453134" y="0"/>
                  </a:moveTo>
                  <a:lnTo>
                    <a:pt x="188087" y="0"/>
                  </a:lnTo>
                  <a:lnTo>
                    <a:pt x="127512" y="5109"/>
                  </a:lnTo>
                  <a:lnTo>
                    <a:pt x="75739" y="19243"/>
                  </a:lnTo>
                  <a:lnTo>
                    <a:pt x="35446" y="40615"/>
                  </a:lnTo>
                  <a:lnTo>
                    <a:pt x="9307" y="67436"/>
                  </a:lnTo>
                  <a:lnTo>
                    <a:pt x="0" y="97917"/>
                  </a:lnTo>
                  <a:lnTo>
                    <a:pt x="9307" y="128394"/>
                  </a:lnTo>
                  <a:lnTo>
                    <a:pt x="35446" y="155209"/>
                  </a:lnTo>
                  <a:lnTo>
                    <a:pt x="75739" y="176573"/>
                  </a:lnTo>
                  <a:lnTo>
                    <a:pt x="127512" y="190702"/>
                  </a:lnTo>
                  <a:lnTo>
                    <a:pt x="188087" y="195808"/>
                  </a:lnTo>
                  <a:lnTo>
                    <a:pt x="1453134" y="195808"/>
                  </a:lnTo>
                  <a:lnTo>
                    <a:pt x="1453134" y="0"/>
                  </a:lnTo>
                  <a:close/>
                </a:path>
              </a:pathLst>
            </a:custGeom>
            <a:solidFill>
              <a:srgbClr val="4B63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524630" y="4307967"/>
              <a:ext cx="1453515" cy="196215"/>
            </a:xfrm>
            <a:custGeom>
              <a:avLst/>
              <a:gdLst/>
              <a:ahLst/>
              <a:cxnLst/>
              <a:rect l="l" t="t" r="r" b="b"/>
              <a:pathLst>
                <a:path w="1453514" h="196214">
                  <a:moveTo>
                    <a:pt x="188087" y="0"/>
                  </a:moveTo>
                  <a:lnTo>
                    <a:pt x="127512" y="5109"/>
                  </a:lnTo>
                  <a:lnTo>
                    <a:pt x="75739" y="19243"/>
                  </a:lnTo>
                  <a:lnTo>
                    <a:pt x="35446" y="40615"/>
                  </a:lnTo>
                  <a:lnTo>
                    <a:pt x="0" y="97917"/>
                  </a:lnTo>
                  <a:lnTo>
                    <a:pt x="9307" y="128394"/>
                  </a:lnTo>
                  <a:lnTo>
                    <a:pt x="35446" y="155209"/>
                  </a:lnTo>
                  <a:lnTo>
                    <a:pt x="75739" y="176573"/>
                  </a:lnTo>
                  <a:lnTo>
                    <a:pt x="127512" y="190702"/>
                  </a:lnTo>
                  <a:lnTo>
                    <a:pt x="188087" y="195808"/>
                  </a:lnTo>
                  <a:lnTo>
                    <a:pt x="1453134" y="195808"/>
                  </a:lnTo>
                  <a:lnTo>
                    <a:pt x="1453134" y="0"/>
                  </a:lnTo>
                  <a:lnTo>
                    <a:pt x="188087" y="0"/>
                  </a:lnTo>
                  <a:close/>
                </a:path>
              </a:pathLst>
            </a:custGeom>
            <a:ln w="19050">
              <a:solidFill>
                <a:srgbClr val="000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597401" y="4331970"/>
              <a:ext cx="1380490" cy="143510"/>
            </a:xfrm>
            <a:custGeom>
              <a:avLst/>
              <a:gdLst/>
              <a:ahLst/>
              <a:cxnLst/>
              <a:rect l="l" t="t" r="r" b="b"/>
              <a:pathLst>
                <a:path w="1380489" h="143510">
                  <a:moveTo>
                    <a:pt x="1379982" y="0"/>
                  </a:moveTo>
                  <a:lnTo>
                    <a:pt x="179324" y="0"/>
                  </a:lnTo>
                  <a:lnTo>
                    <a:pt x="109995" y="5841"/>
                  </a:lnTo>
                  <a:lnTo>
                    <a:pt x="52943" y="21710"/>
                  </a:lnTo>
                  <a:lnTo>
                    <a:pt x="14249" y="45123"/>
                  </a:lnTo>
                  <a:lnTo>
                    <a:pt x="0" y="73596"/>
                  </a:lnTo>
                  <a:lnTo>
                    <a:pt x="14249" y="101856"/>
                  </a:lnTo>
                  <a:lnTo>
                    <a:pt x="52943" y="123871"/>
                  </a:lnTo>
                  <a:lnTo>
                    <a:pt x="109995" y="138163"/>
                  </a:lnTo>
                  <a:lnTo>
                    <a:pt x="179324" y="143255"/>
                  </a:lnTo>
                  <a:lnTo>
                    <a:pt x="1379982" y="143255"/>
                  </a:lnTo>
                  <a:lnTo>
                    <a:pt x="1379982" y="0"/>
                  </a:lnTo>
                  <a:close/>
                </a:path>
              </a:pathLst>
            </a:custGeom>
            <a:solidFill>
              <a:srgbClr val="D4E6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560826" y="4331969"/>
              <a:ext cx="5379085" cy="131445"/>
            </a:xfrm>
            <a:custGeom>
              <a:avLst/>
              <a:gdLst/>
              <a:ahLst/>
              <a:cxnLst/>
              <a:rect l="l" t="t" r="r" b="b"/>
              <a:pathLst>
                <a:path w="5379084" h="131445">
                  <a:moveTo>
                    <a:pt x="29464" y="0"/>
                  </a:moveTo>
                  <a:lnTo>
                    <a:pt x="0" y="0"/>
                  </a:lnTo>
                  <a:lnTo>
                    <a:pt x="0" y="12954"/>
                  </a:lnTo>
                  <a:lnTo>
                    <a:pt x="6540" y="9817"/>
                  </a:lnTo>
                  <a:lnTo>
                    <a:pt x="13246" y="6477"/>
                  </a:lnTo>
                  <a:lnTo>
                    <a:pt x="20688" y="3149"/>
                  </a:lnTo>
                  <a:lnTo>
                    <a:pt x="29464" y="0"/>
                  </a:lnTo>
                  <a:close/>
                </a:path>
                <a:path w="5379084" h="131445">
                  <a:moveTo>
                    <a:pt x="1454658" y="82321"/>
                  </a:moveTo>
                  <a:lnTo>
                    <a:pt x="46482" y="82321"/>
                  </a:lnTo>
                  <a:lnTo>
                    <a:pt x="46482" y="98298"/>
                  </a:lnTo>
                  <a:lnTo>
                    <a:pt x="1454658" y="98298"/>
                  </a:lnTo>
                  <a:lnTo>
                    <a:pt x="1454658" y="82321"/>
                  </a:lnTo>
                  <a:close/>
                </a:path>
                <a:path w="5379084" h="131445">
                  <a:moveTo>
                    <a:pt x="1454658" y="48793"/>
                  </a:moveTo>
                  <a:lnTo>
                    <a:pt x="46482" y="48793"/>
                  </a:lnTo>
                  <a:lnTo>
                    <a:pt x="46482" y="65532"/>
                  </a:lnTo>
                  <a:lnTo>
                    <a:pt x="1454658" y="65532"/>
                  </a:lnTo>
                  <a:lnTo>
                    <a:pt x="1454658" y="48793"/>
                  </a:lnTo>
                  <a:close/>
                </a:path>
                <a:path w="5379084" h="131445">
                  <a:moveTo>
                    <a:pt x="1520952" y="115062"/>
                  </a:moveTo>
                  <a:lnTo>
                    <a:pt x="112014" y="115062"/>
                  </a:lnTo>
                  <a:lnTo>
                    <a:pt x="112014" y="131038"/>
                  </a:lnTo>
                  <a:lnTo>
                    <a:pt x="1520952" y="131038"/>
                  </a:lnTo>
                  <a:lnTo>
                    <a:pt x="1520952" y="115062"/>
                  </a:lnTo>
                  <a:close/>
                </a:path>
                <a:path w="5379084" h="131445">
                  <a:moveTo>
                    <a:pt x="1520952" y="12979"/>
                  </a:moveTo>
                  <a:lnTo>
                    <a:pt x="112014" y="12979"/>
                  </a:lnTo>
                  <a:lnTo>
                    <a:pt x="112014" y="28194"/>
                  </a:lnTo>
                  <a:lnTo>
                    <a:pt x="1520952" y="28194"/>
                  </a:lnTo>
                  <a:lnTo>
                    <a:pt x="1520952" y="12979"/>
                  </a:lnTo>
                  <a:close/>
                </a:path>
                <a:path w="5379084" h="131445">
                  <a:moveTo>
                    <a:pt x="5378704" y="12954"/>
                  </a:moveTo>
                  <a:lnTo>
                    <a:pt x="5374767" y="0"/>
                  </a:lnTo>
                  <a:lnTo>
                    <a:pt x="5215001" y="0"/>
                  </a:lnTo>
                  <a:lnTo>
                    <a:pt x="5235702" y="12954"/>
                  </a:lnTo>
                  <a:lnTo>
                    <a:pt x="5378704" y="12954"/>
                  </a:lnTo>
                  <a:close/>
                </a:path>
              </a:pathLst>
            </a:custGeom>
            <a:solidFill>
              <a:srgbClr val="000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82646" y="1671827"/>
              <a:ext cx="5275832" cy="3300984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5201158" y="2596388"/>
            <a:ext cx="2845435" cy="12763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7795" marR="5080" indent="-125730">
              <a:lnSpc>
                <a:spcPct val="113999"/>
              </a:lnSpc>
              <a:spcBef>
                <a:spcPts val="95"/>
              </a:spcBef>
            </a:pPr>
            <a:r>
              <a:rPr sz="1800" spc="-5" dirty="0">
                <a:solidFill>
                  <a:srgbClr val="00004D"/>
                </a:solidFill>
                <a:latin typeface="Microsoft Sans Serif"/>
                <a:cs typeface="Microsoft Sans Serif"/>
              </a:rPr>
              <a:t>Индивидуальное решение </a:t>
            </a:r>
            <a:r>
              <a:rPr sz="1800" spc="-465" dirty="0">
                <a:solidFill>
                  <a:srgbClr val="00004D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00004D"/>
                </a:solidFill>
                <a:latin typeface="Microsoft Sans Serif"/>
                <a:cs typeface="Microsoft Sans Serif"/>
              </a:rPr>
              <a:t>15</a:t>
            </a:r>
            <a:r>
              <a:rPr sz="1800" spc="10" dirty="0">
                <a:solidFill>
                  <a:srgbClr val="00004D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00004D"/>
                </a:solidFill>
                <a:latin typeface="Microsoft Sans Serif"/>
                <a:cs typeface="Microsoft Sans Serif"/>
              </a:rPr>
              <a:t>заданий</a:t>
            </a:r>
            <a:r>
              <a:rPr sz="1800" dirty="0">
                <a:solidFill>
                  <a:srgbClr val="00004D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00004D"/>
                </a:solidFill>
                <a:latin typeface="Microsoft Sans Serif"/>
                <a:cs typeface="Microsoft Sans Serif"/>
              </a:rPr>
              <a:t>на</a:t>
            </a:r>
            <a:r>
              <a:rPr sz="1800" spc="15" dirty="0">
                <a:solidFill>
                  <a:srgbClr val="00004D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00004D"/>
                </a:solidFill>
                <a:latin typeface="Microsoft Sans Serif"/>
                <a:cs typeface="Microsoft Sans Serif"/>
              </a:rPr>
              <a:t>скорость: </a:t>
            </a:r>
            <a:r>
              <a:rPr sz="1800" spc="-10" dirty="0">
                <a:solidFill>
                  <a:srgbClr val="00004D"/>
                </a:solidFill>
                <a:latin typeface="Microsoft Sans Serif"/>
                <a:cs typeface="Microsoft Sans Serif"/>
              </a:rPr>
              <a:t> </a:t>
            </a:r>
            <a:r>
              <a:rPr sz="1800" b="1" spc="-5" dirty="0">
                <a:solidFill>
                  <a:srgbClr val="FF942B"/>
                </a:solidFill>
                <a:latin typeface="Arial"/>
                <a:cs typeface="Arial"/>
              </a:rPr>
              <a:t>быстро, </a:t>
            </a:r>
            <a:r>
              <a:rPr sz="1800" b="1" dirty="0">
                <a:solidFill>
                  <a:srgbClr val="FF942B"/>
                </a:solidFill>
                <a:latin typeface="Arial"/>
                <a:cs typeface="Arial"/>
              </a:rPr>
              <a:t>но</a:t>
            </a:r>
            <a:r>
              <a:rPr sz="1800" b="1" spc="-10" dirty="0">
                <a:solidFill>
                  <a:srgbClr val="FF942B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942B"/>
                </a:solidFill>
                <a:latin typeface="Arial"/>
                <a:cs typeface="Arial"/>
              </a:rPr>
              <a:t>вдумчиво</a:t>
            </a:r>
            <a:endParaRPr sz="1800">
              <a:latin typeface="Arial"/>
              <a:cs typeface="Arial"/>
            </a:endParaRPr>
          </a:p>
          <a:p>
            <a:pPr marL="657860">
              <a:lnSpc>
                <a:spcPct val="100000"/>
              </a:lnSpc>
              <a:spcBef>
                <a:spcPts val="300"/>
              </a:spcBef>
            </a:pPr>
            <a:r>
              <a:rPr sz="1800" b="1" dirty="0">
                <a:solidFill>
                  <a:srgbClr val="FF942B"/>
                </a:solidFill>
                <a:latin typeface="Arial"/>
                <a:cs typeface="Arial"/>
              </a:rPr>
              <a:t>и</a:t>
            </a:r>
            <a:r>
              <a:rPr sz="1800" b="1" spc="-35" dirty="0">
                <a:solidFill>
                  <a:srgbClr val="FF942B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942B"/>
                </a:solidFill>
                <a:latin typeface="Arial"/>
                <a:cs typeface="Arial"/>
              </a:rPr>
              <a:t>правильно!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328675" y="449091"/>
            <a:ext cx="8686800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dirty="0"/>
              <a:t>ШКОЛЬНЫЙ</a:t>
            </a:r>
            <a:r>
              <a:rPr sz="3000" spc="270" dirty="0"/>
              <a:t> </a:t>
            </a:r>
            <a:r>
              <a:rPr sz="3000" dirty="0"/>
              <a:t>ЭТАП</a:t>
            </a:r>
            <a:r>
              <a:rPr sz="3000" spc="270" dirty="0"/>
              <a:t> </a:t>
            </a:r>
            <a:r>
              <a:rPr sz="3000" spc="-5" dirty="0"/>
              <a:t>(до</a:t>
            </a:r>
            <a:r>
              <a:rPr sz="3000" spc="250" dirty="0"/>
              <a:t> </a:t>
            </a:r>
            <a:r>
              <a:rPr sz="3000" dirty="0"/>
              <a:t>12</a:t>
            </a:r>
            <a:r>
              <a:rPr sz="3000" spc="270" dirty="0"/>
              <a:t> </a:t>
            </a:r>
            <a:r>
              <a:rPr sz="3000" spc="-5" dirty="0"/>
              <a:t>апреля):</a:t>
            </a:r>
            <a:endParaRPr sz="3000" dirty="0"/>
          </a:p>
          <a:p>
            <a:pPr marL="30480">
              <a:lnSpc>
                <a:spcPct val="100000"/>
              </a:lnSpc>
              <a:spcBef>
                <a:spcPts val="25"/>
              </a:spcBef>
            </a:pPr>
            <a:r>
              <a:rPr sz="1400" spc="-5" dirty="0"/>
              <a:t>это</a:t>
            </a:r>
            <a:r>
              <a:rPr sz="1400" spc="105" dirty="0"/>
              <a:t> </a:t>
            </a:r>
            <a:r>
              <a:rPr sz="1400" spc="-5" dirty="0"/>
              <a:t>про</a:t>
            </a:r>
            <a:r>
              <a:rPr sz="1400" spc="110" dirty="0"/>
              <a:t> </a:t>
            </a:r>
            <a:r>
              <a:rPr sz="1400" spc="-5" dirty="0"/>
              <a:t>что?</a:t>
            </a:r>
            <a:endParaRPr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40511" y="281740"/>
            <a:ext cx="2649220" cy="936625"/>
            <a:chOff x="840511" y="281740"/>
            <a:chExt cx="2649220" cy="936625"/>
          </a:xfrm>
        </p:grpSpPr>
        <p:sp>
          <p:nvSpPr>
            <p:cNvPr id="3" name="object 3"/>
            <p:cNvSpPr/>
            <p:nvPr/>
          </p:nvSpPr>
          <p:spPr>
            <a:xfrm>
              <a:off x="845273" y="286502"/>
              <a:ext cx="2531110" cy="767715"/>
            </a:xfrm>
            <a:custGeom>
              <a:avLst/>
              <a:gdLst/>
              <a:ahLst/>
              <a:cxnLst/>
              <a:rect l="l" t="t" r="r" b="b"/>
              <a:pathLst>
                <a:path w="2531110" h="767715">
                  <a:moveTo>
                    <a:pt x="1288950" y="0"/>
                  </a:moveTo>
                  <a:lnTo>
                    <a:pt x="1238907" y="353"/>
                  </a:lnTo>
                  <a:lnTo>
                    <a:pt x="1188578" y="2332"/>
                  </a:lnTo>
                  <a:lnTo>
                    <a:pt x="1138003" y="5957"/>
                  </a:lnTo>
                  <a:lnTo>
                    <a:pt x="1087219" y="11250"/>
                  </a:lnTo>
                  <a:lnTo>
                    <a:pt x="1036264" y="18231"/>
                  </a:lnTo>
                  <a:lnTo>
                    <a:pt x="985177" y="26923"/>
                  </a:lnTo>
                  <a:lnTo>
                    <a:pt x="933996" y="37347"/>
                  </a:lnTo>
                  <a:lnTo>
                    <a:pt x="870507" y="52741"/>
                  </a:lnTo>
                  <a:lnTo>
                    <a:pt x="819921" y="67041"/>
                  </a:lnTo>
                  <a:lnTo>
                    <a:pt x="770200" y="82876"/>
                  </a:lnTo>
                  <a:lnTo>
                    <a:pt x="721371" y="100204"/>
                  </a:lnTo>
                  <a:lnTo>
                    <a:pt x="673462" y="118986"/>
                  </a:lnTo>
                  <a:lnTo>
                    <a:pt x="626501" y="139183"/>
                  </a:lnTo>
                  <a:lnTo>
                    <a:pt x="580515" y="160755"/>
                  </a:lnTo>
                  <a:lnTo>
                    <a:pt x="535533" y="183662"/>
                  </a:lnTo>
                  <a:lnTo>
                    <a:pt x="491581" y="207863"/>
                  </a:lnTo>
                  <a:lnTo>
                    <a:pt x="448688" y="233321"/>
                  </a:lnTo>
                  <a:lnTo>
                    <a:pt x="406881" y="259993"/>
                  </a:lnTo>
                  <a:lnTo>
                    <a:pt x="366188" y="287842"/>
                  </a:lnTo>
                  <a:lnTo>
                    <a:pt x="326637" y="316827"/>
                  </a:lnTo>
                  <a:lnTo>
                    <a:pt x="288255" y="346908"/>
                  </a:lnTo>
                  <a:lnTo>
                    <a:pt x="251070" y="378045"/>
                  </a:lnTo>
                  <a:lnTo>
                    <a:pt x="215109" y="410199"/>
                  </a:lnTo>
                  <a:lnTo>
                    <a:pt x="180401" y="443331"/>
                  </a:lnTo>
                  <a:lnTo>
                    <a:pt x="146972" y="477399"/>
                  </a:lnTo>
                  <a:lnTo>
                    <a:pt x="114852" y="512365"/>
                  </a:lnTo>
                  <a:lnTo>
                    <a:pt x="84066" y="548189"/>
                  </a:lnTo>
                  <a:lnTo>
                    <a:pt x="54644" y="584831"/>
                  </a:lnTo>
                  <a:lnTo>
                    <a:pt x="26613" y="622251"/>
                  </a:lnTo>
                  <a:lnTo>
                    <a:pt x="0" y="660409"/>
                  </a:lnTo>
                  <a:lnTo>
                    <a:pt x="14668" y="669426"/>
                  </a:lnTo>
                  <a:lnTo>
                    <a:pt x="41216" y="631187"/>
                  </a:lnTo>
                  <a:lnTo>
                    <a:pt x="69107" y="593753"/>
                  </a:lnTo>
                  <a:lnTo>
                    <a:pt x="98320" y="557158"/>
                  </a:lnTo>
                  <a:lnTo>
                    <a:pt x="128831" y="521437"/>
                  </a:lnTo>
                  <a:lnTo>
                    <a:pt x="160617" y="486625"/>
                  </a:lnTo>
                  <a:lnTo>
                    <a:pt x="193657" y="452755"/>
                  </a:lnTo>
                  <a:lnTo>
                    <a:pt x="227928" y="419861"/>
                  </a:lnTo>
                  <a:lnTo>
                    <a:pt x="263406" y="387980"/>
                  </a:lnTo>
                  <a:lnTo>
                    <a:pt x="300069" y="357144"/>
                  </a:lnTo>
                  <a:lnTo>
                    <a:pt x="337895" y="327388"/>
                  </a:lnTo>
                  <a:lnTo>
                    <a:pt x="376860" y="298746"/>
                  </a:lnTo>
                  <a:lnTo>
                    <a:pt x="416943" y="271253"/>
                  </a:lnTo>
                  <a:lnTo>
                    <a:pt x="458120" y="244944"/>
                  </a:lnTo>
                  <a:lnTo>
                    <a:pt x="500369" y="219852"/>
                  </a:lnTo>
                  <a:lnTo>
                    <a:pt x="543668" y="196012"/>
                  </a:lnTo>
                  <a:lnTo>
                    <a:pt x="587992" y="173459"/>
                  </a:lnTo>
                  <a:lnTo>
                    <a:pt x="633321" y="152226"/>
                  </a:lnTo>
                  <a:lnTo>
                    <a:pt x="679631" y="132349"/>
                  </a:lnTo>
                  <a:lnTo>
                    <a:pt x="726899" y="113861"/>
                  </a:lnTo>
                  <a:lnTo>
                    <a:pt x="775104" y="96797"/>
                  </a:lnTo>
                  <a:lnTo>
                    <a:pt x="824221" y="81191"/>
                  </a:lnTo>
                  <a:lnTo>
                    <a:pt x="874230" y="67078"/>
                  </a:lnTo>
                  <a:lnTo>
                    <a:pt x="925106" y="54492"/>
                  </a:lnTo>
                  <a:lnTo>
                    <a:pt x="987747" y="41514"/>
                  </a:lnTo>
                  <a:lnTo>
                    <a:pt x="1038222" y="32914"/>
                  </a:lnTo>
                  <a:lnTo>
                    <a:pt x="1088556" y="26003"/>
                  </a:lnTo>
                  <a:lnTo>
                    <a:pt x="1138714" y="20760"/>
                  </a:lnTo>
                  <a:lnTo>
                    <a:pt x="1188658" y="17166"/>
                  </a:lnTo>
                  <a:lnTo>
                    <a:pt x="1238351" y="15198"/>
                  </a:lnTo>
                  <a:lnTo>
                    <a:pt x="1287757" y="14837"/>
                  </a:lnTo>
                  <a:lnTo>
                    <a:pt x="1336838" y="16061"/>
                  </a:lnTo>
                  <a:lnTo>
                    <a:pt x="1385557" y="18849"/>
                  </a:lnTo>
                  <a:lnTo>
                    <a:pt x="1433878" y="23180"/>
                  </a:lnTo>
                  <a:lnTo>
                    <a:pt x="1481763" y="29035"/>
                  </a:lnTo>
                  <a:lnTo>
                    <a:pt x="1529175" y="36391"/>
                  </a:lnTo>
                  <a:lnTo>
                    <a:pt x="1576078" y="45228"/>
                  </a:lnTo>
                  <a:lnTo>
                    <a:pt x="1622434" y="55525"/>
                  </a:lnTo>
                  <a:lnTo>
                    <a:pt x="1668206" y="67262"/>
                  </a:lnTo>
                  <a:lnTo>
                    <a:pt x="1713358" y="80417"/>
                  </a:lnTo>
                  <a:lnTo>
                    <a:pt x="1757852" y="94970"/>
                  </a:lnTo>
                  <a:lnTo>
                    <a:pt x="1801652" y="110899"/>
                  </a:lnTo>
                  <a:lnTo>
                    <a:pt x="1844720" y="128184"/>
                  </a:lnTo>
                  <a:lnTo>
                    <a:pt x="1887019" y="146805"/>
                  </a:lnTo>
                  <a:lnTo>
                    <a:pt x="1928513" y="166739"/>
                  </a:lnTo>
                  <a:lnTo>
                    <a:pt x="1969165" y="187967"/>
                  </a:lnTo>
                  <a:lnTo>
                    <a:pt x="2008936" y="210468"/>
                  </a:lnTo>
                  <a:lnTo>
                    <a:pt x="2047792" y="234220"/>
                  </a:lnTo>
                  <a:lnTo>
                    <a:pt x="2085693" y="259203"/>
                  </a:lnTo>
                  <a:lnTo>
                    <a:pt x="2122604" y="285396"/>
                  </a:lnTo>
                  <a:lnTo>
                    <a:pt x="2158488" y="312778"/>
                  </a:lnTo>
                  <a:lnTo>
                    <a:pt x="2193307" y="341328"/>
                  </a:lnTo>
                  <a:lnTo>
                    <a:pt x="2227025" y="371026"/>
                  </a:lnTo>
                  <a:lnTo>
                    <a:pt x="2259604" y="401851"/>
                  </a:lnTo>
                  <a:lnTo>
                    <a:pt x="2291007" y="433781"/>
                  </a:lnTo>
                  <a:lnTo>
                    <a:pt x="2321198" y="466796"/>
                  </a:lnTo>
                  <a:lnTo>
                    <a:pt x="2350140" y="500875"/>
                  </a:lnTo>
                  <a:lnTo>
                    <a:pt x="2377795" y="535997"/>
                  </a:lnTo>
                  <a:lnTo>
                    <a:pt x="2404127" y="572142"/>
                  </a:lnTo>
                  <a:lnTo>
                    <a:pt x="2429098" y="609288"/>
                  </a:lnTo>
                  <a:lnTo>
                    <a:pt x="2452671" y="647414"/>
                  </a:lnTo>
                  <a:lnTo>
                    <a:pt x="2474811" y="686501"/>
                  </a:lnTo>
                  <a:lnTo>
                    <a:pt x="2495478" y="726526"/>
                  </a:lnTo>
                  <a:lnTo>
                    <a:pt x="2514638" y="767470"/>
                  </a:lnTo>
                  <a:lnTo>
                    <a:pt x="2530894" y="760104"/>
                  </a:lnTo>
                  <a:lnTo>
                    <a:pt x="2511650" y="718818"/>
                  </a:lnTo>
                  <a:lnTo>
                    <a:pt x="2490862" y="678452"/>
                  </a:lnTo>
                  <a:lnTo>
                    <a:pt x="2468570" y="639028"/>
                  </a:lnTo>
                  <a:lnTo>
                    <a:pt x="2444810" y="600567"/>
                  </a:lnTo>
                  <a:lnTo>
                    <a:pt x="2419621" y="563090"/>
                  </a:lnTo>
                  <a:lnTo>
                    <a:pt x="2393041" y="526618"/>
                  </a:lnTo>
                  <a:lnTo>
                    <a:pt x="2365108" y="491173"/>
                  </a:lnTo>
                  <a:lnTo>
                    <a:pt x="2335860" y="456776"/>
                  </a:lnTo>
                  <a:lnTo>
                    <a:pt x="2305336" y="423449"/>
                  </a:lnTo>
                  <a:lnTo>
                    <a:pt x="2273574" y="391212"/>
                  </a:lnTo>
                  <a:lnTo>
                    <a:pt x="2240611" y="360088"/>
                  </a:lnTo>
                  <a:lnTo>
                    <a:pt x="2206486" y="330098"/>
                  </a:lnTo>
                  <a:lnTo>
                    <a:pt x="2171237" y="301263"/>
                  </a:lnTo>
                  <a:lnTo>
                    <a:pt x="2134903" y="273604"/>
                  </a:lnTo>
                  <a:lnTo>
                    <a:pt x="2097520" y="247142"/>
                  </a:lnTo>
                  <a:lnTo>
                    <a:pt x="2059128" y="221900"/>
                  </a:lnTo>
                  <a:lnTo>
                    <a:pt x="2019765" y="197898"/>
                  </a:lnTo>
                  <a:lnTo>
                    <a:pt x="1979468" y="175158"/>
                  </a:lnTo>
                  <a:lnTo>
                    <a:pt x="1938276" y="153702"/>
                  </a:lnTo>
                  <a:lnTo>
                    <a:pt x="1896227" y="133549"/>
                  </a:lnTo>
                  <a:lnTo>
                    <a:pt x="1853359" y="114723"/>
                  </a:lnTo>
                  <a:lnTo>
                    <a:pt x="1809710" y="97244"/>
                  </a:lnTo>
                  <a:lnTo>
                    <a:pt x="1765319" y="81133"/>
                  </a:lnTo>
                  <a:lnTo>
                    <a:pt x="1720223" y="66412"/>
                  </a:lnTo>
                  <a:lnTo>
                    <a:pt x="1674461" y="53103"/>
                  </a:lnTo>
                  <a:lnTo>
                    <a:pt x="1628070" y="41227"/>
                  </a:lnTo>
                  <a:lnTo>
                    <a:pt x="1581090" y="30804"/>
                  </a:lnTo>
                  <a:lnTo>
                    <a:pt x="1533557" y="21857"/>
                  </a:lnTo>
                  <a:lnTo>
                    <a:pt x="1485511" y="14406"/>
                  </a:lnTo>
                  <a:lnTo>
                    <a:pt x="1436989" y="8474"/>
                  </a:lnTo>
                  <a:lnTo>
                    <a:pt x="1388029" y="4081"/>
                  </a:lnTo>
                  <a:lnTo>
                    <a:pt x="1338670" y="1249"/>
                  </a:lnTo>
                  <a:lnTo>
                    <a:pt x="1288950" y="0"/>
                  </a:lnTo>
                  <a:close/>
                </a:path>
              </a:pathLst>
            </a:custGeom>
            <a:solidFill>
              <a:srgbClr val="000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45273" y="286502"/>
              <a:ext cx="2531110" cy="767715"/>
            </a:xfrm>
            <a:custGeom>
              <a:avLst/>
              <a:gdLst/>
              <a:ahLst/>
              <a:cxnLst/>
              <a:rect l="l" t="t" r="r" b="b"/>
              <a:pathLst>
                <a:path w="2531110" h="767715">
                  <a:moveTo>
                    <a:pt x="2530894" y="760104"/>
                  </a:moveTo>
                  <a:lnTo>
                    <a:pt x="2514638" y="767470"/>
                  </a:lnTo>
                  <a:lnTo>
                    <a:pt x="2495478" y="726526"/>
                  </a:lnTo>
                  <a:lnTo>
                    <a:pt x="2474811" y="686501"/>
                  </a:lnTo>
                  <a:lnTo>
                    <a:pt x="2452671" y="647414"/>
                  </a:lnTo>
                  <a:lnTo>
                    <a:pt x="2429098" y="609288"/>
                  </a:lnTo>
                  <a:lnTo>
                    <a:pt x="2404127" y="572142"/>
                  </a:lnTo>
                  <a:lnTo>
                    <a:pt x="2377795" y="535997"/>
                  </a:lnTo>
                  <a:lnTo>
                    <a:pt x="2350140" y="500875"/>
                  </a:lnTo>
                  <a:lnTo>
                    <a:pt x="2321198" y="466796"/>
                  </a:lnTo>
                  <a:lnTo>
                    <a:pt x="2291007" y="433781"/>
                  </a:lnTo>
                  <a:lnTo>
                    <a:pt x="2259604" y="401851"/>
                  </a:lnTo>
                  <a:lnTo>
                    <a:pt x="2227025" y="371026"/>
                  </a:lnTo>
                  <a:lnTo>
                    <a:pt x="2193307" y="341328"/>
                  </a:lnTo>
                  <a:lnTo>
                    <a:pt x="2158488" y="312778"/>
                  </a:lnTo>
                  <a:lnTo>
                    <a:pt x="2122604" y="285396"/>
                  </a:lnTo>
                  <a:lnTo>
                    <a:pt x="2085693" y="259203"/>
                  </a:lnTo>
                  <a:lnTo>
                    <a:pt x="2047792" y="234220"/>
                  </a:lnTo>
                  <a:lnTo>
                    <a:pt x="2008936" y="210468"/>
                  </a:lnTo>
                  <a:lnTo>
                    <a:pt x="1969165" y="187967"/>
                  </a:lnTo>
                  <a:lnTo>
                    <a:pt x="1928513" y="166739"/>
                  </a:lnTo>
                  <a:lnTo>
                    <a:pt x="1887019" y="146805"/>
                  </a:lnTo>
                  <a:lnTo>
                    <a:pt x="1844720" y="128184"/>
                  </a:lnTo>
                  <a:lnTo>
                    <a:pt x="1801652" y="110899"/>
                  </a:lnTo>
                  <a:lnTo>
                    <a:pt x="1757852" y="94970"/>
                  </a:lnTo>
                  <a:lnTo>
                    <a:pt x="1713358" y="80417"/>
                  </a:lnTo>
                  <a:lnTo>
                    <a:pt x="1668206" y="67262"/>
                  </a:lnTo>
                  <a:lnTo>
                    <a:pt x="1622434" y="55525"/>
                  </a:lnTo>
                  <a:lnTo>
                    <a:pt x="1576078" y="45228"/>
                  </a:lnTo>
                  <a:lnTo>
                    <a:pt x="1529175" y="36391"/>
                  </a:lnTo>
                  <a:lnTo>
                    <a:pt x="1481763" y="29035"/>
                  </a:lnTo>
                  <a:lnTo>
                    <a:pt x="1433878" y="23180"/>
                  </a:lnTo>
                  <a:lnTo>
                    <a:pt x="1385557" y="18849"/>
                  </a:lnTo>
                  <a:lnTo>
                    <a:pt x="1336838" y="16061"/>
                  </a:lnTo>
                  <a:lnTo>
                    <a:pt x="1287757" y="14837"/>
                  </a:lnTo>
                  <a:lnTo>
                    <a:pt x="1238351" y="15198"/>
                  </a:lnTo>
                  <a:lnTo>
                    <a:pt x="1188658" y="17166"/>
                  </a:lnTo>
                  <a:lnTo>
                    <a:pt x="1138714" y="20760"/>
                  </a:lnTo>
                  <a:lnTo>
                    <a:pt x="1088556" y="26003"/>
                  </a:lnTo>
                  <a:lnTo>
                    <a:pt x="1038222" y="32914"/>
                  </a:lnTo>
                  <a:lnTo>
                    <a:pt x="987747" y="41514"/>
                  </a:lnTo>
                  <a:lnTo>
                    <a:pt x="937171" y="51825"/>
                  </a:lnTo>
                  <a:lnTo>
                    <a:pt x="874230" y="67078"/>
                  </a:lnTo>
                  <a:lnTo>
                    <a:pt x="824221" y="81191"/>
                  </a:lnTo>
                  <a:lnTo>
                    <a:pt x="775104" y="96797"/>
                  </a:lnTo>
                  <a:lnTo>
                    <a:pt x="726899" y="113861"/>
                  </a:lnTo>
                  <a:lnTo>
                    <a:pt x="679631" y="132349"/>
                  </a:lnTo>
                  <a:lnTo>
                    <a:pt x="633321" y="152226"/>
                  </a:lnTo>
                  <a:lnTo>
                    <a:pt x="587992" y="173459"/>
                  </a:lnTo>
                  <a:lnTo>
                    <a:pt x="543668" y="196012"/>
                  </a:lnTo>
                  <a:lnTo>
                    <a:pt x="500369" y="219852"/>
                  </a:lnTo>
                  <a:lnTo>
                    <a:pt x="458120" y="244944"/>
                  </a:lnTo>
                  <a:lnTo>
                    <a:pt x="416943" y="271253"/>
                  </a:lnTo>
                  <a:lnTo>
                    <a:pt x="376860" y="298746"/>
                  </a:lnTo>
                  <a:lnTo>
                    <a:pt x="337895" y="327388"/>
                  </a:lnTo>
                  <a:lnTo>
                    <a:pt x="300069" y="357144"/>
                  </a:lnTo>
                  <a:lnTo>
                    <a:pt x="263406" y="387980"/>
                  </a:lnTo>
                  <a:lnTo>
                    <a:pt x="227928" y="419861"/>
                  </a:lnTo>
                  <a:lnTo>
                    <a:pt x="193657" y="452755"/>
                  </a:lnTo>
                  <a:lnTo>
                    <a:pt x="160617" y="486625"/>
                  </a:lnTo>
                  <a:lnTo>
                    <a:pt x="128831" y="521437"/>
                  </a:lnTo>
                  <a:lnTo>
                    <a:pt x="98320" y="557158"/>
                  </a:lnTo>
                  <a:lnTo>
                    <a:pt x="69107" y="593753"/>
                  </a:lnTo>
                  <a:lnTo>
                    <a:pt x="41216" y="631187"/>
                  </a:lnTo>
                  <a:lnTo>
                    <a:pt x="14668" y="669426"/>
                  </a:lnTo>
                  <a:lnTo>
                    <a:pt x="0" y="660409"/>
                  </a:lnTo>
                  <a:lnTo>
                    <a:pt x="26613" y="622251"/>
                  </a:lnTo>
                  <a:lnTo>
                    <a:pt x="54644" y="584831"/>
                  </a:lnTo>
                  <a:lnTo>
                    <a:pt x="84066" y="548189"/>
                  </a:lnTo>
                  <a:lnTo>
                    <a:pt x="114852" y="512365"/>
                  </a:lnTo>
                  <a:lnTo>
                    <a:pt x="146972" y="477399"/>
                  </a:lnTo>
                  <a:lnTo>
                    <a:pt x="180401" y="443331"/>
                  </a:lnTo>
                  <a:lnTo>
                    <a:pt x="215109" y="410199"/>
                  </a:lnTo>
                  <a:lnTo>
                    <a:pt x="251070" y="378045"/>
                  </a:lnTo>
                  <a:lnTo>
                    <a:pt x="288255" y="346908"/>
                  </a:lnTo>
                  <a:lnTo>
                    <a:pt x="326637" y="316827"/>
                  </a:lnTo>
                  <a:lnTo>
                    <a:pt x="366188" y="287842"/>
                  </a:lnTo>
                  <a:lnTo>
                    <a:pt x="406881" y="259993"/>
                  </a:lnTo>
                  <a:lnTo>
                    <a:pt x="448688" y="233321"/>
                  </a:lnTo>
                  <a:lnTo>
                    <a:pt x="491581" y="207863"/>
                  </a:lnTo>
                  <a:lnTo>
                    <a:pt x="535533" y="183662"/>
                  </a:lnTo>
                  <a:lnTo>
                    <a:pt x="580515" y="160755"/>
                  </a:lnTo>
                  <a:lnTo>
                    <a:pt x="626501" y="139183"/>
                  </a:lnTo>
                  <a:lnTo>
                    <a:pt x="673462" y="118986"/>
                  </a:lnTo>
                  <a:lnTo>
                    <a:pt x="721371" y="100204"/>
                  </a:lnTo>
                  <a:lnTo>
                    <a:pt x="770200" y="82876"/>
                  </a:lnTo>
                  <a:lnTo>
                    <a:pt x="819921" y="67041"/>
                  </a:lnTo>
                  <a:lnTo>
                    <a:pt x="870507" y="52741"/>
                  </a:lnTo>
                  <a:lnTo>
                    <a:pt x="921931" y="40014"/>
                  </a:lnTo>
                  <a:lnTo>
                    <a:pt x="985177" y="26923"/>
                  </a:lnTo>
                  <a:lnTo>
                    <a:pt x="1036264" y="18231"/>
                  </a:lnTo>
                  <a:lnTo>
                    <a:pt x="1087219" y="11250"/>
                  </a:lnTo>
                  <a:lnTo>
                    <a:pt x="1138003" y="5957"/>
                  </a:lnTo>
                  <a:lnTo>
                    <a:pt x="1188578" y="2332"/>
                  </a:lnTo>
                  <a:lnTo>
                    <a:pt x="1238907" y="353"/>
                  </a:lnTo>
                  <a:lnTo>
                    <a:pt x="1288950" y="0"/>
                  </a:lnTo>
                  <a:lnTo>
                    <a:pt x="1338670" y="1249"/>
                  </a:lnTo>
                  <a:lnTo>
                    <a:pt x="1388029" y="4081"/>
                  </a:lnTo>
                  <a:lnTo>
                    <a:pt x="1436989" y="8474"/>
                  </a:lnTo>
                  <a:lnTo>
                    <a:pt x="1485511" y="14406"/>
                  </a:lnTo>
                  <a:lnTo>
                    <a:pt x="1533557" y="21857"/>
                  </a:lnTo>
                  <a:lnTo>
                    <a:pt x="1581090" y="30804"/>
                  </a:lnTo>
                  <a:lnTo>
                    <a:pt x="1628070" y="41227"/>
                  </a:lnTo>
                  <a:lnTo>
                    <a:pt x="1674461" y="53103"/>
                  </a:lnTo>
                  <a:lnTo>
                    <a:pt x="1720223" y="66412"/>
                  </a:lnTo>
                  <a:lnTo>
                    <a:pt x="1765319" y="81133"/>
                  </a:lnTo>
                  <a:lnTo>
                    <a:pt x="1809710" y="97244"/>
                  </a:lnTo>
                  <a:lnTo>
                    <a:pt x="1853359" y="114723"/>
                  </a:lnTo>
                  <a:lnTo>
                    <a:pt x="1896227" y="133549"/>
                  </a:lnTo>
                  <a:lnTo>
                    <a:pt x="1938276" y="153702"/>
                  </a:lnTo>
                  <a:lnTo>
                    <a:pt x="1979468" y="175158"/>
                  </a:lnTo>
                  <a:lnTo>
                    <a:pt x="2019765" y="197898"/>
                  </a:lnTo>
                  <a:lnTo>
                    <a:pt x="2059128" y="221900"/>
                  </a:lnTo>
                  <a:lnTo>
                    <a:pt x="2097520" y="247142"/>
                  </a:lnTo>
                  <a:lnTo>
                    <a:pt x="2134903" y="273604"/>
                  </a:lnTo>
                  <a:lnTo>
                    <a:pt x="2171237" y="301263"/>
                  </a:lnTo>
                  <a:lnTo>
                    <a:pt x="2206486" y="330098"/>
                  </a:lnTo>
                  <a:lnTo>
                    <a:pt x="2240611" y="360088"/>
                  </a:lnTo>
                  <a:lnTo>
                    <a:pt x="2273574" y="391212"/>
                  </a:lnTo>
                  <a:lnTo>
                    <a:pt x="2305336" y="423449"/>
                  </a:lnTo>
                  <a:lnTo>
                    <a:pt x="2335860" y="456776"/>
                  </a:lnTo>
                  <a:lnTo>
                    <a:pt x="2365108" y="491173"/>
                  </a:lnTo>
                  <a:lnTo>
                    <a:pt x="2393041" y="526618"/>
                  </a:lnTo>
                  <a:lnTo>
                    <a:pt x="2419621" y="563090"/>
                  </a:lnTo>
                  <a:lnTo>
                    <a:pt x="2444810" y="600567"/>
                  </a:lnTo>
                  <a:lnTo>
                    <a:pt x="2468570" y="639028"/>
                  </a:lnTo>
                  <a:lnTo>
                    <a:pt x="2490862" y="678452"/>
                  </a:lnTo>
                  <a:lnTo>
                    <a:pt x="2511650" y="718818"/>
                  </a:lnTo>
                  <a:lnTo>
                    <a:pt x="2530894" y="760104"/>
                  </a:lnTo>
                  <a:close/>
                </a:path>
              </a:pathLst>
            </a:custGeom>
            <a:ln w="9525">
              <a:solidFill>
                <a:srgbClr val="000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48228" y="746093"/>
              <a:ext cx="82423" cy="7515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27399" y="1056639"/>
              <a:ext cx="161798" cy="161671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2833116" y="662940"/>
            <a:ext cx="6311265" cy="4185285"/>
            <a:chOff x="2833116" y="662940"/>
            <a:chExt cx="6311265" cy="4185285"/>
          </a:xfrm>
        </p:grpSpPr>
        <p:sp>
          <p:nvSpPr>
            <p:cNvPr id="8" name="object 8"/>
            <p:cNvSpPr/>
            <p:nvPr/>
          </p:nvSpPr>
          <p:spPr>
            <a:xfrm>
              <a:off x="3190494" y="3843528"/>
              <a:ext cx="5953760" cy="29209"/>
            </a:xfrm>
            <a:custGeom>
              <a:avLst/>
              <a:gdLst/>
              <a:ahLst/>
              <a:cxnLst/>
              <a:rect l="l" t="t" r="r" b="b"/>
              <a:pathLst>
                <a:path w="5953759" h="29210">
                  <a:moveTo>
                    <a:pt x="0" y="28956"/>
                  </a:moveTo>
                  <a:lnTo>
                    <a:pt x="5953505" y="28956"/>
                  </a:lnTo>
                  <a:lnTo>
                    <a:pt x="5953505" y="0"/>
                  </a:lnTo>
                  <a:lnTo>
                    <a:pt x="0" y="0"/>
                  </a:lnTo>
                  <a:lnTo>
                    <a:pt x="0" y="28956"/>
                  </a:lnTo>
                  <a:close/>
                </a:path>
              </a:pathLst>
            </a:custGeom>
            <a:solidFill>
              <a:srgbClr val="000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33116" y="662940"/>
              <a:ext cx="6180581" cy="4185076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473455" y="1604010"/>
            <a:ext cx="318706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ПРИМЕР</a:t>
            </a:r>
            <a:r>
              <a:rPr spc="180" dirty="0"/>
              <a:t> </a:t>
            </a:r>
            <a:r>
              <a:rPr spc="15" dirty="0"/>
              <a:t>ЗАДАНИЯ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473455" y="2394966"/>
            <a:ext cx="2966085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91160">
              <a:lnSpc>
                <a:spcPct val="100000"/>
              </a:lnSpc>
              <a:spcBef>
                <a:spcPts val="100"/>
              </a:spcBef>
            </a:pPr>
            <a:r>
              <a:rPr sz="1500" spc="-5" dirty="0">
                <a:solidFill>
                  <a:srgbClr val="00004D"/>
                </a:solidFill>
                <a:latin typeface="Microsoft Sans Serif"/>
                <a:cs typeface="Microsoft Sans Serif"/>
              </a:rPr>
              <a:t>На</a:t>
            </a:r>
            <a:r>
              <a:rPr sz="1500" spc="5" dirty="0">
                <a:solidFill>
                  <a:srgbClr val="00004D"/>
                </a:solidFill>
                <a:latin typeface="Microsoft Sans Serif"/>
                <a:cs typeface="Microsoft Sans Serif"/>
              </a:rPr>
              <a:t> </a:t>
            </a:r>
            <a:r>
              <a:rPr sz="1500" spc="-15" dirty="0">
                <a:solidFill>
                  <a:srgbClr val="00004D"/>
                </a:solidFill>
                <a:latin typeface="Microsoft Sans Serif"/>
                <a:cs typeface="Microsoft Sans Serif"/>
              </a:rPr>
              <a:t>картину</a:t>
            </a:r>
            <a:r>
              <a:rPr sz="1500" spc="5" dirty="0">
                <a:solidFill>
                  <a:srgbClr val="00004D"/>
                </a:solidFill>
                <a:latin typeface="Microsoft Sans Serif"/>
                <a:cs typeface="Microsoft Sans Serif"/>
              </a:rPr>
              <a:t> </a:t>
            </a:r>
            <a:r>
              <a:rPr sz="1500" spc="-5" dirty="0">
                <a:solidFill>
                  <a:srgbClr val="00004D"/>
                </a:solidFill>
                <a:latin typeface="Microsoft Sans Serif"/>
                <a:cs typeface="Microsoft Sans Serif"/>
              </a:rPr>
              <a:t>случайно</a:t>
            </a:r>
            <a:r>
              <a:rPr sz="1500" spc="5" dirty="0">
                <a:solidFill>
                  <a:srgbClr val="00004D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00004D"/>
                </a:solidFill>
                <a:latin typeface="Microsoft Sans Serif"/>
                <a:cs typeface="Microsoft Sans Serif"/>
              </a:rPr>
              <a:t>попали </a:t>
            </a:r>
            <a:r>
              <a:rPr sz="1500" spc="-385" dirty="0">
                <a:solidFill>
                  <a:srgbClr val="00004D"/>
                </a:solidFill>
                <a:latin typeface="Microsoft Sans Serif"/>
                <a:cs typeface="Microsoft Sans Serif"/>
              </a:rPr>
              <a:t> </a:t>
            </a:r>
            <a:r>
              <a:rPr sz="1500" spc="-5" dirty="0">
                <a:solidFill>
                  <a:srgbClr val="00004D"/>
                </a:solidFill>
                <a:latin typeface="Microsoft Sans Serif"/>
                <a:cs typeface="Microsoft Sans Serif"/>
              </a:rPr>
              <a:t>современные</a:t>
            </a:r>
            <a:r>
              <a:rPr sz="1500" spc="15" dirty="0">
                <a:solidFill>
                  <a:srgbClr val="00004D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00004D"/>
                </a:solidFill>
                <a:latin typeface="Microsoft Sans Serif"/>
                <a:cs typeface="Microsoft Sans Serif"/>
              </a:rPr>
              <a:t>предметы.</a:t>
            </a:r>
            <a:endParaRPr sz="15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550">
              <a:latin typeface="Microsoft Sans Serif"/>
              <a:cs typeface="Microsoft Sans Serif"/>
            </a:endParaRPr>
          </a:p>
          <a:p>
            <a:pPr marL="12700" marR="5080">
              <a:lnSpc>
                <a:spcPct val="100000"/>
              </a:lnSpc>
            </a:pPr>
            <a:r>
              <a:rPr sz="1500" dirty="0">
                <a:solidFill>
                  <a:srgbClr val="00004D"/>
                </a:solidFill>
                <a:latin typeface="Microsoft Sans Serif"/>
                <a:cs typeface="Microsoft Sans Serif"/>
              </a:rPr>
              <a:t>Отыщите</a:t>
            </a:r>
            <a:r>
              <a:rPr sz="1500" spc="10" dirty="0">
                <a:solidFill>
                  <a:srgbClr val="00004D"/>
                </a:solidFill>
                <a:latin typeface="Microsoft Sans Serif"/>
                <a:cs typeface="Microsoft Sans Serif"/>
              </a:rPr>
              <a:t> </a:t>
            </a:r>
            <a:r>
              <a:rPr sz="1500" spc="-5" dirty="0">
                <a:solidFill>
                  <a:srgbClr val="00004D"/>
                </a:solidFill>
                <a:latin typeface="Microsoft Sans Serif"/>
                <a:cs typeface="Microsoft Sans Serif"/>
              </a:rPr>
              <a:t>их,</a:t>
            </a:r>
            <a:r>
              <a:rPr sz="1500" spc="15" dirty="0">
                <a:solidFill>
                  <a:srgbClr val="00004D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rgbClr val="00004D"/>
                </a:solidFill>
                <a:latin typeface="Microsoft Sans Serif"/>
                <a:cs typeface="Microsoft Sans Serif"/>
              </a:rPr>
              <a:t>а</a:t>
            </a:r>
            <a:r>
              <a:rPr sz="1500" spc="25" dirty="0">
                <a:solidFill>
                  <a:srgbClr val="00004D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rgbClr val="00004D"/>
                </a:solidFill>
                <a:latin typeface="Microsoft Sans Serif"/>
                <a:cs typeface="Microsoft Sans Serif"/>
              </a:rPr>
              <a:t>в</a:t>
            </a:r>
            <a:r>
              <a:rPr sz="1500" spc="35" dirty="0">
                <a:solidFill>
                  <a:srgbClr val="00004D"/>
                </a:solidFill>
                <a:latin typeface="Microsoft Sans Serif"/>
                <a:cs typeface="Microsoft Sans Serif"/>
              </a:rPr>
              <a:t> </a:t>
            </a:r>
            <a:r>
              <a:rPr sz="1500" spc="-5" dirty="0">
                <a:solidFill>
                  <a:srgbClr val="00004D"/>
                </a:solidFill>
                <a:latin typeface="Microsoft Sans Serif"/>
                <a:cs typeface="Microsoft Sans Serif"/>
              </a:rPr>
              <a:t>ответе </a:t>
            </a:r>
            <a:r>
              <a:rPr sz="1500" dirty="0">
                <a:solidFill>
                  <a:srgbClr val="00004D"/>
                </a:solidFill>
                <a:latin typeface="Microsoft Sans Serif"/>
                <a:cs typeface="Microsoft Sans Serif"/>
              </a:rPr>
              <a:t> </a:t>
            </a:r>
            <a:r>
              <a:rPr sz="1500" spc="-15" dirty="0">
                <a:solidFill>
                  <a:srgbClr val="00004D"/>
                </a:solidFill>
                <a:latin typeface="Microsoft Sans Serif"/>
                <a:cs typeface="Microsoft Sans Serif"/>
              </a:rPr>
              <a:t>запишите</a:t>
            </a:r>
            <a:r>
              <a:rPr sz="1500" spc="-25" dirty="0">
                <a:solidFill>
                  <a:srgbClr val="00004D"/>
                </a:solidFill>
                <a:latin typeface="Microsoft Sans Serif"/>
                <a:cs typeface="Microsoft Sans Serif"/>
              </a:rPr>
              <a:t> </a:t>
            </a:r>
            <a:r>
              <a:rPr sz="1500" spc="-15" dirty="0">
                <a:solidFill>
                  <a:srgbClr val="00004D"/>
                </a:solidFill>
                <a:latin typeface="Microsoft Sans Serif"/>
                <a:cs typeface="Microsoft Sans Serif"/>
              </a:rPr>
              <a:t>количество</a:t>
            </a:r>
            <a:r>
              <a:rPr sz="1500" dirty="0">
                <a:solidFill>
                  <a:srgbClr val="00004D"/>
                </a:solidFill>
                <a:latin typeface="Microsoft Sans Serif"/>
                <a:cs typeface="Microsoft Sans Serif"/>
              </a:rPr>
              <a:t> </a:t>
            </a:r>
            <a:r>
              <a:rPr sz="1500" spc="-5" dirty="0">
                <a:solidFill>
                  <a:srgbClr val="00004D"/>
                </a:solidFill>
                <a:latin typeface="Microsoft Sans Serif"/>
                <a:cs typeface="Microsoft Sans Serif"/>
              </a:rPr>
              <a:t>найденных </a:t>
            </a:r>
            <a:r>
              <a:rPr sz="1500" spc="-380" dirty="0">
                <a:solidFill>
                  <a:srgbClr val="00004D"/>
                </a:solidFill>
                <a:latin typeface="Microsoft Sans Serif"/>
                <a:cs typeface="Microsoft Sans Serif"/>
              </a:rPr>
              <a:t> </a:t>
            </a:r>
            <a:r>
              <a:rPr sz="1500" spc="-15" dirty="0">
                <a:solidFill>
                  <a:srgbClr val="00004D"/>
                </a:solidFill>
                <a:latin typeface="Microsoft Sans Serif"/>
                <a:cs typeface="Microsoft Sans Serif"/>
              </a:rPr>
              <a:t>объектов.</a:t>
            </a:r>
            <a:endParaRPr sz="1500">
              <a:latin typeface="Microsoft Sans Serif"/>
              <a:cs typeface="Microsoft Sans Serif"/>
            </a:endParaRPr>
          </a:p>
        </p:txBody>
      </p:sp>
      <p:pic>
        <p:nvPicPr>
          <p:cNvPr id="12" name="object 1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152138" y="787145"/>
            <a:ext cx="4748021" cy="311962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063483" y="771905"/>
            <a:ext cx="985519" cy="2639695"/>
            <a:chOff x="8063483" y="771905"/>
            <a:chExt cx="985519" cy="2639695"/>
          </a:xfrm>
        </p:grpSpPr>
        <p:sp>
          <p:nvSpPr>
            <p:cNvPr id="3" name="object 3"/>
            <p:cNvSpPr/>
            <p:nvPr/>
          </p:nvSpPr>
          <p:spPr>
            <a:xfrm>
              <a:off x="8229599" y="881125"/>
              <a:ext cx="814705" cy="2525395"/>
            </a:xfrm>
            <a:custGeom>
              <a:avLst/>
              <a:gdLst/>
              <a:ahLst/>
              <a:cxnLst/>
              <a:rect l="l" t="t" r="r" b="b"/>
              <a:pathLst>
                <a:path w="814704" h="2525395">
                  <a:moveTo>
                    <a:pt x="6730" y="0"/>
                  </a:moveTo>
                  <a:lnTo>
                    <a:pt x="0" y="16510"/>
                  </a:lnTo>
                  <a:lnTo>
                    <a:pt x="41629" y="34114"/>
                  </a:lnTo>
                  <a:lnTo>
                    <a:pt x="82398" y="53260"/>
                  </a:lnTo>
                  <a:lnTo>
                    <a:pt x="122284" y="73912"/>
                  </a:lnTo>
                  <a:lnTo>
                    <a:pt x="161265" y="96034"/>
                  </a:lnTo>
                  <a:lnTo>
                    <a:pt x="199318" y="119590"/>
                  </a:lnTo>
                  <a:lnTo>
                    <a:pt x="236422" y="144543"/>
                  </a:lnTo>
                  <a:lnTo>
                    <a:pt x="272553" y="170857"/>
                  </a:lnTo>
                  <a:lnTo>
                    <a:pt x="307691" y="198495"/>
                  </a:lnTo>
                  <a:lnTo>
                    <a:pt x="341813" y="227423"/>
                  </a:lnTo>
                  <a:lnTo>
                    <a:pt x="374896" y="257603"/>
                  </a:lnTo>
                  <a:lnTo>
                    <a:pt x="406918" y="289000"/>
                  </a:lnTo>
                  <a:lnTo>
                    <a:pt x="437858" y="321576"/>
                  </a:lnTo>
                  <a:lnTo>
                    <a:pt x="467692" y="355297"/>
                  </a:lnTo>
                  <a:lnTo>
                    <a:pt x="496400" y="390125"/>
                  </a:lnTo>
                  <a:lnTo>
                    <a:pt x="523958" y="426025"/>
                  </a:lnTo>
                  <a:lnTo>
                    <a:pt x="550344" y="462960"/>
                  </a:lnTo>
                  <a:lnTo>
                    <a:pt x="575537" y="500895"/>
                  </a:lnTo>
                  <a:lnTo>
                    <a:pt x="599514" y="539792"/>
                  </a:lnTo>
                  <a:lnTo>
                    <a:pt x="622252" y="579616"/>
                  </a:lnTo>
                  <a:lnTo>
                    <a:pt x="643731" y="620331"/>
                  </a:lnTo>
                  <a:lnTo>
                    <a:pt x="663926" y="661900"/>
                  </a:lnTo>
                  <a:lnTo>
                    <a:pt x="682817" y="704288"/>
                  </a:lnTo>
                  <a:lnTo>
                    <a:pt x="700382" y="747457"/>
                  </a:lnTo>
                  <a:lnTo>
                    <a:pt x="716596" y="791372"/>
                  </a:lnTo>
                  <a:lnTo>
                    <a:pt x="731440" y="835997"/>
                  </a:lnTo>
                  <a:lnTo>
                    <a:pt x="744890" y="881295"/>
                  </a:lnTo>
                  <a:lnTo>
                    <a:pt x="756925" y="927230"/>
                  </a:lnTo>
                  <a:lnTo>
                    <a:pt x="767521" y="973767"/>
                  </a:lnTo>
                  <a:lnTo>
                    <a:pt x="776658" y="1020868"/>
                  </a:lnTo>
                  <a:lnTo>
                    <a:pt x="784312" y="1068498"/>
                  </a:lnTo>
                  <a:lnTo>
                    <a:pt x="790462" y="1116620"/>
                  </a:lnTo>
                  <a:lnTo>
                    <a:pt x="795085" y="1165199"/>
                  </a:lnTo>
                  <a:lnTo>
                    <a:pt x="798159" y="1214198"/>
                  </a:lnTo>
                  <a:lnTo>
                    <a:pt x="799662" y="1263580"/>
                  </a:lnTo>
                  <a:lnTo>
                    <a:pt x="799572" y="1313310"/>
                  </a:lnTo>
                  <a:lnTo>
                    <a:pt x="797866" y="1363352"/>
                  </a:lnTo>
                  <a:lnTo>
                    <a:pt x="794523" y="1413669"/>
                  </a:lnTo>
                  <a:lnTo>
                    <a:pt x="789520" y="1464225"/>
                  </a:lnTo>
                  <a:lnTo>
                    <a:pt x="782835" y="1514984"/>
                  </a:lnTo>
                  <a:lnTo>
                    <a:pt x="774446" y="1565910"/>
                  </a:lnTo>
                  <a:lnTo>
                    <a:pt x="761496" y="1629420"/>
                  </a:lnTo>
                  <a:lnTo>
                    <a:pt x="749275" y="1679927"/>
                  </a:lnTo>
                  <a:lnTo>
                    <a:pt x="735529" y="1729599"/>
                  </a:lnTo>
                  <a:lnTo>
                    <a:pt x="720291" y="1778411"/>
                  </a:lnTo>
                  <a:lnTo>
                    <a:pt x="703596" y="1826341"/>
                  </a:lnTo>
                  <a:lnTo>
                    <a:pt x="685476" y="1873364"/>
                  </a:lnTo>
                  <a:lnTo>
                    <a:pt x="665965" y="1919457"/>
                  </a:lnTo>
                  <a:lnTo>
                    <a:pt x="645096" y="1964595"/>
                  </a:lnTo>
                  <a:lnTo>
                    <a:pt x="622903" y="2008756"/>
                  </a:lnTo>
                  <a:lnTo>
                    <a:pt x="599420" y="2051915"/>
                  </a:lnTo>
                  <a:lnTo>
                    <a:pt x="574679" y="2094049"/>
                  </a:lnTo>
                  <a:lnTo>
                    <a:pt x="548714" y="2135134"/>
                  </a:lnTo>
                  <a:lnTo>
                    <a:pt x="521559" y="2175146"/>
                  </a:lnTo>
                  <a:lnTo>
                    <a:pt x="493247" y="2214062"/>
                  </a:lnTo>
                  <a:lnTo>
                    <a:pt x="463812" y="2251857"/>
                  </a:lnTo>
                  <a:lnTo>
                    <a:pt x="433287" y="2288509"/>
                  </a:lnTo>
                  <a:lnTo>
                    <a:pt x="401705" y="2323992"/>
                  </a:lnTo>
                  <a:lnTo>
                    <a:pt x="369099" y="2358285"/>
                  </a:lnTo>
                  <a:lnTo>
                    <a:pt x="335504" y="2391362"/>
                  </a:lnTo>
                  <a:lnTo>
                    <a:pt x="300953" y="2423200"/>
                  </a:lnTo>
                  <a:lnTo>
                    <a:pt x="265479" y="2453775"/>
                  </a:lnTo>
                  <a:lnTo>
                    <a:pt x="229116" y="2483064"/>
                  </a:lnTo>
                  <a:lnTo>
                    <a:pt x="191897" y="2511044"/>
                  </a:lnTo>
                  <a:lnTo>
                    <a:pt x="201549" y="2525268"/>
                  </a:lnTo>
                  <a:lnTo>
                    <a:pt x="238670" y="2497246"/>
                  </a:lnTo>
                  <a:lnTo>
                    <a:pt x="275000" y="2467834"/>
                  </a:lnTo>
                  <a:lnTo>
                    <a:pt x="310502" y="2437060"/>
                  </a:lnTo>
                  <a:lnTo>
                    <a:pt x="345135" y="2404953"/>
                  </a:lnTo>
                  <a:lnTo>
                    <a:pt x="378861" y="2371543"/>
                  </a:lnTo>
                  <a:lnTo>
                    <a:pt x="411643" y="2336859"/>
                  </a:lnTo>
                  <a:lnTo>
                    <a:pt x="443440" y="2300930"/>
                  </a:lnTo>
                  <a:lnTo>
                    <a:pt x="474214" y="2263786"/>
                  </a:lnTo>
                  <a:lnTo>
                    <a:pt x="503926" y="2225455"/>
                  </a:lnTo>
                  <a:lnTo>
                    <a:pt x="532538" y="2185967"/>
                  </a:lnTo>
                  <a:lnTo>
                    <a:pt x="560012" y="2145352"/>
                  </a:lnTo>
                  <a:lnTo>
                    <a:pt x="586307" y="2103638"/>
                  </a:lnTo>
                  <a:lnTo>
                    <a:pt x="611387" y="2060854"/>
                  </a:lnTo>
                  <a:lnTo>
                    <a:pt x="635211" y="2017031"/>
                  </a:lnTo>
                  <a:lnTo>
                    <a:pt x="657741" y="1972196"/>
                  </a:lnTo>
                  <a:lnTo>
                    <a:pt x="678939" y="1926380"/>
                  </a:lnTo>
                  <a:lnTo>
                    <a:pt x="698766" y="1879612"/>
                  </a:lnTo>
                  <a:lnTo>
                    <a:pt x="717183" y="1831921"/>
                  </a:lnTo>
                  <a:lnTo>
                    <a:pt x="734151" y="1783336"/>
                  </a:lnTo>
                  <a:lnTo>
                    <a:pt x="749632" y="1733886"/>
                  </a:lnTo>
                  <a:lnTo>
                    <a:pt x="763587" y="1683601"/>
                  </a:lnTo>
                  <a:lnTo>
                    <a:pt x="775978" y="1632510"/>
                  </a:lnTo>
                  <a:lnTo>
                    <a:pt x="786765" y="1580642"/>
                  </a:lnTo>
                  <a:lnTo>
                    <a:pt x="797416" y="1516920"/>
                  </a:lnTo>
                  <a:lnTo>
                    <a:pt x="804181" y="1465549"/>
                  </a:lnTo>
                  <a:lnTo>
                    <a:pt x="809241" y="1414375"/>
                  </a:lnTo>
                  <a:lnTo>
                    <a:pt x="812621" y="1363435"/>
                  </a:lnTo>
                  <a:lnTo>
                    <a:pt x="814342" y="1312766"/>
                  </a:lnTo>
                  <a:lnTo>
                    <a:pt x="814427" y="1262405"/>
                  </a:lnTo>
                  <a:lnTo>
                    <a:pt x="812899" y="1212391"/>
                  </a:lnTo>
                  <a:lnTo>
                    <a:pt x="809781" y="1162759"/>
                  </a:lnTo>
                  <a:lnTo>
                    <a:pt x="805095" y="1113547"/>
                  </a:lnTo>
                  <a:lnTo>
                    <a:pt x="798865" y="1064793"/>
                  </a:lnTo>
                  <a:lnTo>
                    <a:pt x="791113" y="1016534"/>
                  </a:lnTo>
                  <a:lnTo>
                    <a:pt x="781862" y="968808"/>
                  </a:lnTo>
                  <a:lnTo>
                    <a:pt x="771135" y="921651"/>
                  </a:lnTo>
                  <a:lnTo>
                    <a:pt x="758954" y="875100"/>
                  </a:lnTo>
                  <a:lnTo>
                    <a:pt x="745342" y="829194"/>
                  </a:lnTo>
                  <a:lnTo>
                    <a:pt x="730323" y="783969"/>
                  </a:lnTo>
                  <a:lnTo>
                    <a:pt x="713918" y="739464"/>
                  </a:lnTo>
                  <a:lnTo>
                    <a:pt x="696151" y="695714"/>
                  </a:lnTo>
                  <a:lnTo>
                    <a:pt x="677045" y="652757"/>
                  </a:lnTo>
                  <a:lnTo>
                    <a:pt x="656621" y="610631"/>
                  </a:lnTo>
                  <a:lnTo>
                    <a:pt x="634904" y="569374"/>
                  </a:lnTo>
                  <a:lnTo>
                    <a:pt x="611916" y="529021"/>
                  </a:lnTo>
                  <a:lnTo>
                    <a:pt x="587679" y="489611"/>
                  </a:lnTo>
                  <a:lnTo>
                    <a:pt x="562216" y="451181"/>
                  </a:lnTo>
                  <a:lnTo>
                    <a:pt x="535551" y="413768"/>
                  </a:lnTo>
                  <a:lnTo>
                    <a:pt x="507706" y="377409"/>
                  </a:lnTo>
                  <a:lnTo>
                    <a:pt x="478703" y="342142"/>
                  </a:lnTo>
                  <a:lnTo>
                    <a:pt x="448566" y="308005"/>
                  </a:lnTo>
                  <a:lnTo>
                    <a:pt x="417318" y="275034"/>
                  </a:lnTo>
                  <a:lnTo>
                    <a:pt x="384980" y="243266"/>
                  </a:lnTo>
                  <a:lnTo>
                    <a:pt x="351577" y="212739"/>
                  </a:lnTo>
                  <a:lnTo>
                    <a:pt x="317130" y="183491"/>
                  </a:lnTo>
                  <a:lnTo>
                    <a:pt x="281662" y="155558"/>
                  </a:lnTo>
                  <a:lnTo>
                    <a:pt x="245197" y="128979"/>
                  </a:lnTo>
                  <a:lnTo>
                    <a:pt x="207757" y="103789"/>
                  </a:lnTo>
                  <a:lnTo>
                    <a:pt x="169365" y="80027"/>
                  </a:lnTo>
                  <a:lnTo>
                    <a:pt x="130043" y="57730"/>
                  </a:lnTo>
                  <a:lnTo>
                    <a:pt x="89815" y="36934"/>
                  </a:lnTo>
                  <a:lnTo>
                    <a:pt x="48703" y="17679"/>
                  </a:lnTo>
                  <a:lnTo>
                    <a:pt x="6730" y="0"/>
                  </a:lnTo>
                  <a:close/>
                </a:path>
              </a:pathLst>
            </a:custGeom>
            <a:solidFill>
              <a:srgbClr val="000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229599" y="881125"/>
              <a:ext cx="814705" cy="2525395"/>
            </a:xfrm>
            <a:custGeom>
              <a:avLst/>
              <a:gdLst/>
              <a:ahLst/>
              <a:cxnLst/>
              <a:rect l="l" t="t" r="r" b="b"/>
              <a:pathLst>
                <a:path w="814704" h="2525395">
                  <a:moveTo>
                    <a:pt x="6730" y="0"/>
                  </a:moveTo>
                  <a:lnTo>
                    <a:pt x="0" y="16510"/>
                  </a:lnTo>
                  <a:lnTo>
                    <a:pt x="41629" y="34114"/>
                  </a:lnTo>
                  <a:lnTo>
                    <a:pt x="82398" y="53260"/>
                  </a:lnTo>
                  <a:lnTo>
                    <a:pt x="122284" y="73912"/>
                  </a:lnTo>
                  <a:lnTo>
                    <a:pt x="161265" y="96034"/>
                  </a:lnTo>
                  <a:lnTo>
                    <a:pt x="199318" y="119590"/>
                  </a:lnTo>
                  <a:lnTo>
                    <a:pt x="236422" y="144543"/>
                  </a:lnTo>
                  <a:lnTo>
                    <a:pt x="272553" y="170857"/>
                  </a:lnTo>
                  <a:lnTo>
                    <a:pt x="307691" y="198495"/>
                  </a:lnTo>
                  <a:lnTo>
                    <a:pt x="341813" y="227423"/>
                  </a:lnTo>
                  <a:lnTo>
                    <a:pt x="374896" y="257603"/>
                  </a:lnTo>
                  <a:lnTo>
                    <a:pt x="406918" y="289000"/>
                  </a:lnTo>
                  <a:lnTo>
                    <a:pt x="437858" y="321576"/>
                  </a:lnTo>
                  <a:lnTo>
                    <a:pt x="467692" y="355297"/>
                  </a:lnTo>
                  <a:lnTo>
                    <a:pt x="496400" y="390125"/>
                  </a:lnTo>
                  <a:lnTo>
                    <a:pt x="523958" y="426025"/>
                  </a:lnTo>
                  <a:lnTo>
                    <a:pt x="550344" y="462960"/>
                  </a:lnTo>
                  <a:lnTo>
                    <a:pt x="575537" y="500895"/>
                  </a:lnTo>
                  <a:lnTo>
                    <a:pt x="599514" y="539792"/>
                  </a:lnTo>
                  <a:lnTo>
                    <a:pt x="622252" y="579616"/>
                  </a:lnTo>
                  <a:lnTo>
                    <a:pt x="643731" y="620331"/>
                  </a:lnTo>
                  <a:lnTo>
                    <a:pt x="663926" y="661900"/>
                  </a:lnTo>
                  <a:lnTo>
                    <a:pt x="682817" y="704288"/>
                  </a:lnTo>
                  <a:lnTo>
                    <a:pt x="700382" y="747457"/>
                  </a:lnTo>
                  <a:lnTo>
                    <a:pt x="716596" y="791372"/>
                  </a:lnTo>
                  <a:lnTo>
                    <a:pt x="731440" y="835997"/>
                  </a:lnTo>
                  <a:lnTo>
                    <a:pt x="744890" y="881295"/>
                  </a:lnTo>
                  <a:lnTo>
                    <a:pt x="756925" y="927230"/>
                  </a:lnTo>
                  <a:lnTo>
                    <a:pt x="767521" y="973767"/>
                  </a:lnTo>
                  <a:lnTo>
                    <a:pt x="776658" y="1020868"/>
                  </a:lnTo>
                  <a:lnTo>
                    <a:pt x="784312" y="1068498"/>
                  </a:lnTo>
                  <a:lnTo>
                    <a:pt x="790462" y="1116620"/>
                  </a:lnTo>
                  <a:lnTo>
                    <a:pt x="795085" y="1165199"/>
                  </a:lnTo>
                  <a:lnTo>
                    <a:pt x="798159" y="1214198"/>
                  </a:lnTo>
                  <a:lnTo>
                    <a:pt x="799662" y="1263580"/>
                  </a:lnTo>
                  <a:lnTo>
                    <a:pt x="799572" y="1313310"/>
                  </a:lnTo>
                  <a:lnTo>
                    <a:pt x="797866" y="1363352"/>
                  </a:lnTo>
                  <a:lnTo>
                    <a:pt x="794523" y="1413669"/>
                  </a:lnTo>
                  <a:lnTo>
                    <a:pt x="789520" y="1464225"/>
                  </a:lnTo>
                  <a:lnTo>
                    <a:pt x="782835" y="1514984"/>
                  </a:lnTo>
                  <a:lnTo>
                    <a:pt x="774446" y="1565910"/>
                  </a:lnTo>
                  <a:lnTo>
                    <a:pt x="761496" y="1629420"/>
                  </a:lnTo>
                  <a:lnTo>
                    <a:pt x="749275" y="1679927"/>
                  </a:lnTo>
                  <a:lnTo>
                    <a:pt x="735529" y="1729599"/>
                  </a:lnTo>
                  <a:lnTo>
                    <a:pt x="720291" y="1778411"/>
                  </a:lnTo>
                  <a:lnTo>
                    <a:pt x="703596" y="1826341"/>
                  </a:lnTo>
                  <a:lnTo>
                    <a:pt x="685476" y="1873364"/>
                  </a:lnTo>
                  <a:lnTo>
                    <a:pt x="665965" y="1919457"/>
                  </a:lnTo>
                  <a:lnTo>
                    <a:pt x="645096" y="1964595"/>
                  </a:lnTo>
                  <a:lnTo>
                    <a:pt x="622903" y="2008756"/>
                  </a:lnTo>
                  <a:lnTo>
                    <a:pt x="599420" y="2051915"/>
                  </a:lnTo>
                  <a:lnTo>
                    <a:pt x="574679" y="2094049"/>
                  </a:lnTo>
                  <a:lnTo>
                    <a:pt x="548714" y="2135134"/>
                  </a:lnTo>
                  <a:lnTo>
                    <a:pt x="521559" y="2175146"/>
                  </a:lnTo>
                  <a:lnTo>
                    <a:pt x="493247" y="2214062"/>
                  </a:lnTo>
                  <a:lnTo>
                    <a:pt x="463812" y="2251857"/>
                  </a:lnTo>
                  <a:lnTo>
                    <a:pt x="433287" y="2288509"/>
                  </a:lnTo>
                  <a:lnTo>
                    <a:pt x="401705" y="2323992"/>
                  </a:lnTo>
                  <a:lnTo>
                    <a:pt x="369099" y="2358285"/>
                  </a:lnTo>
                  <a:lnTo>
                    <a:pt x="335504" y="2391362"/>
                  </a:lnTo>
                  <a:lnTo>
                    <a:pt x="300953" y="2423200"/>
                  </a:lnTo>
                  <a:lnTo>
                    <a:pt x="265479" y="2453775"/>
                  </a:lnTo>
                  <a:lnTo>
                    <a:pt x="229116" y="2483064"/>
                  </a:lnTo>
                  <a:lnTo>
                    <a:pt x="191897" y="2511044"/>
                  </a:lnTo>
                  <a:lnTo>
                    <a:pt x="201549" y="2525268"/>
                  </a:lnTo>
                  <a:lnTo>
                    <a:pt x="238670" y="2497246"/>
                  </a:lnTo>
                  <a:lnTo>
                    <a:pt x="275000" y="2467834"/>
                  </a:lnTo>
                  <a:lnTo>
                    <a:pt x="310502" y="2437060"/>
                  </a:lnTo>
                  <a:lnTo>
                    <a:pt x="345135" y="2404953"/>
                  </a:lnTo>
                  <a:lnTo>
                    <a:pt x="378861" y="2371543"/>
                  </a:lnTo>
                  <a:lnTo>
                    <a:pt x="411643" y="2336859"/>
                  </a:lnTo>
                  <a:lnTo>
                    <a:pt x="443440" y="2300930"/>
                  </a:lnTo>
                  <a:lnTo>
                    <a:pt x="474214" y="2263786"/>
                  </a:lnTo>
                  <a:lnTo>
                    <a:pt x="503926" y="2225455"/>
                  </a:lnTo>
                  <a:lnTo>
                    <a:pt x="532538" y="2185967"/>
                  </a:lnTo>
                  <a:lnTo>
                    <a:pt x="560012" y="2145352"/>
                  </a:lnTo>
                  <a:lnTo>
                    <a:pt x="586307" y="2103638"/>
                  </a:lnTo>
                  <a:lnTo>
                    <a:pt x="611387" y="2060854"/>
                  </a:lnTo>
                  <a:lnTo>
                    <a:pt x="635211" y="2017031"/>
                  </a:lnTo>
                  <a:lnTo>
                    <a:pt x="657741" y="1972196"/>
                  </a:lnTo>
                  <a:lnTo>
                    <a:pt x="678939" y="1926380"/>
                  </a:lnTo>
                  <a:lnTo>
                    <a:pt x="698766" y="1879612"/>
                  </a:lnTo>
                  <a:lnTo>
                    <a:pt x="717183" y="1831921"/>
                  </a:lnTo>
                  <a:lnTo>
                    <a:pt x="734151" y="1783336"/>
                  </a:lnTo>
                  <a:lnTo>
                    <a:pt x="749632" y="1733886"/>
                  </a:lnTo>
                  <a:lnTo>
                    <a:pt x="763587" y="1683601"/>
                  </a:lnTo>
                  <a:lnTo>
                    <a:pt x="775978" y="1632510"/>
                  </a:lnTo>
                  <a:lnTo>
                    <a:pt x="786765" y="1580642"/>
                  </a:lnTo>
                  <a:lnTo>
                    <a:pt x="797416" y="1516920"/>
                  </a:lnTo>
                  <a:lnTo>
                    <a:pt x="804181" y="1465549"/>
                  </a:lnTo>
                  <a:lnTo>
                    <a:pt x="809241" y="1414375"/>
                  </a:lnTo>
                  <a:lnTo>
                    <a:pt x="812621" y="1363435"/>
                  </a:lnTo>
                  <a:lnTo>
                    <a:pt x="814342" y="1312766"/>
                  </a:lnTo>
                  <a:lnTo>
                    <a:pt x="814427" y="1262405"/>
                  </a:lnTo>
                  <a:lnTo>
                    <a:pt x="812899" y="1212391"/>
                  </a:lnTo>
                  <a:lnTo>
                    <a:pt x="809781" y="1162759"/>
                  </a:lnTo>
                  <a:lnTo>
                    <a:pt x="805095" y="1113547"/>
                  </a:lnTo>
                  <a:lnTo>
                    <a:pt x="798865" y="1064793"/>
                  </a:lnTo>
                  <a:lnTo>
                    <a:pt x="791113" y="1016534"/>
                  </a:lnTo>
                  <a:lnTo>
                    <a:pt x="781862" y="968808"/>
                  </a:lnTo>
                  <a:lnTo>
                    <a:pt x="771135" y="921651"/>
                  </a:lnTo>
                  <a:lnTo>
                    <a:pt x="758954" y="875100"/>
                  </a:lnTo>
                  <a:lnTo>
                    <a:pt x="745342" y="829194"/>
                  </a:lnTo>
                  <a:lnTo>
                    <a:pt x="730323" y="783969"/>
                  </a:lnTo>
                  <a:lnTo>
                    <a:pt x="713918" y="739464"/>
                  </a:lnTo>
                  <a:lnTo>
                    <a:pt x="696151" y="695714"/>
                  </a:lnTo>
                  <a:lnTo>
                    <a:pt x="677045" y="652757"/>
                  </a:lnTo>
                  <a:lnTo>
                    <a:pt x="656621" y="610631"/>
                  </a:lnTo>
                  <a:lnTo>
                    <a:pt x="634904" y="569374"/>
                  </a:lnTo>
                  <a:lnTo>
                    <a:pt x="611916" y="529021"/>
                  </a:lnTo>
                  <a:lnTo>
                    <a:pt x="587679" y="489611"/>
                  </a:lnTo>
                  <a:lnTo>
                    <a:pt x="562216" y="451181"/>
                  </a:lnTo>
                  <a:lnTo>
                    <a:pt x="535551" y="413768"/>
                  </a:lnTo>
                  <a:lnTo>
                    <a:pt x="507706" y="377409"/>
                  </a:lnTo>
                  <a:lnTo>
                    <a:pt x="478703" y="342142"/>
                  </a:lnTo>
                  <a:lnTo>
                    <a:pt x="448566" y="308005"/>
                  </a:lnTo>
                  <a:lnTo>
                    <a:pt x="417318" y="275034"/>
                  </a:lnTo>
                  <a:lnTo>
                    <a:pt x="384980" y="243266"/>
                  </a:lnTo>
                  <a:lnTo>
                    <a:pt x="351577" y="212739"/>
                  </a:lnTo>
                  <a:lnTo>
                    <a:pt x="317130" y="183491"/>
                  </a:lnTo>
                  <a:lnTo>
                    <a:pt x="281662" y="155558"/>
                  </a:lnTo>
                  <a:lnTo>
                    <a:pt x="245197" y="128979"/>
                  </a:lnTo>
                  <a:lnTo>
                    <a:pt x="207757" y="103789"/>
                  </a:lnTo>
                  <a:lnTo>
                    <a:pt x="169365" y="80027"/>
                  </a:lnTo>
                  <a:lnTo>
                    <a:pt x="130043" y="57730"/>
                  </a:lnTo>
                  <a:lnTo>
                    <a:pt x="89815" y="36934"/>
                  </a:lnTo>
                  <a:lnTo>
                    <a:pt x="48703" y="17679"/>
                  </a:lnTo>
                  <a:lnTo>
                    <a:pt x="6730" y="0"/>
                  </a:lnTo>
                  <a:close/>
                </a:path>
              </a:pathLst>
            </a:custGeom>
            <a:ln w="9525">
              <a:solidFill>
                <a:srgbClr val="000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479504" y="1316227"/>
              <a:ext cx="75628" cy="8280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063483" y="771905"/>
              <a:ext cx="162306" cy="161544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-14477" y="1351788"/>
            <a:ext cx="5027930" cy="3582670"/>
            <a:chOff x="-14477" y="1351788"/>
            <a:chExt cx="5027930" cy="3582670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-14477" y="1351788"/>
              <a:ext cx="5027675" cy="358213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04187" y="1616964"/>
              <a:ext cx="2944367" cy="2701290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5407152" y="1536073"/>
            <a:ext cx="2976245" cy="2464435"/>
          </a:xfrm>
          <a:prstGeom prst="rect">
            <a:avLst/>
          </a:prstGeom>
        </p:spPr>
        <p:txBody>
          <a:bodyPr vert="horz" wrap="square" lIns="0" tIns="139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0"/>
              </a:spcBef>
            </a:pPr>
            <a:r>
              <a:rPr sz="1500" spc="-5" dirty="0">
                <a:solidFill>
                  <a:srgbClr val="00004D"/>
                </a:solidFill>
                <a:latin typeface="Microsoft Sans Serif"/>
                <a:cs typeface="Microsoft Sans Serif"/>
              </a:rPr>
              <a:t>Посмотрите</a:t>
            </a:r>
            <a:r>
              <a:rPr sz="1500" spc="-10" dirty="0">
                <a:solidFill>
                  <a:srgbClr val="00004D"/>
                </a:solidFill>
                <a:latin typeface="Microsoft Sans Serif"/>
                <a:cs typeface="Microsoft Sans Serif"/>
              </a:rPr>
              <a:t> </a:t>
            </a:r>
            <a:r>
              <a:rPr sz="1500" spc="-5" dirty="0">
                <a:solidFill>
                  <a:srgbClr val="00004D"/>
                </a:solidFill>
                <a:latin typeface="Microsoft Sans Serif"/>
                <a:cs typeface="Microsoft Sans Serif"/>
              </a:rPr>
              <a:t>на</a:t>
            </a:r>
            <a:r>
              <a:rPr sz="1500" spc="-20" dirty="0">
                <a:solidFill>
                  <a:srgbClr val="00004D"/>
                </a:solidFill>
                <a:latin typeface="Microsoft Sans Serif"/>
                <a:cs typeface="Microsoft Sans Serif"/>
              </a:rPr>
              <a:t> </a:t>
            </a:r>
            <a:r>
              <a:rPr sz="1500" spc="-15" dirty="0">
                <a:solidFill>
                  <a:srgbClr val="00004D"/>
                </a:solidFill>
                <a:latin typeface="Microsoft Sans Serif"/>
                <a:cs typeface="Microsoft Sans Serif"/>
              </a:rPr>
              <a:t>изображение.</a:t>
            </a:r>
            <a:endParaRPr sz="1500">
              <a:latin typeface="Microsoft Sans Serif"/>
              <a:cs typeface="Microsoft Sans Serif"/>
            </a:endParaRPr>
          </a:p>
          <a:p>
            <a:pPr marL="12700" marR="22860">
              <a:lnSpc>
                <a:spcPct val="100000"/>
              </a:lnSpc>
              <a:spcBef>
                <a:spcPts val="994"/>
              </a:spcBef>
            </a:pPr>
            <a:r>
              <a:rPr sz="1500" spc="-15" dirty="0">
                <a:solidFill>
                  <a:srgbClr val="00004D"/>
                </a:solidFill>
                <a:latin typeface="Microsoft Sans Serif"/>
                <a:cs typeface="Microsoft Sans Serif"/>
              </a:rPr>
              <a:t>Розовая</a:t>
            </a:r>
            <a:r>
              <a:rPr sz="1500" spc="5" dirty="0">
                <a:solidFill>
                  <a:srgbClr val="00004D"/>
                </a:solidFill>
                <a:latin typeface="Microsoft Sans Serif"/>
                <a:cs typeface="Microsoft Sans Serif"/>
              </a:rPr>
              <a:t> </a:t>
            </a:r>
            <a:r>
              <a:rPr sz="1500" spc="-15" dirty="0">
                <a:solidFill>
                  <a:srgbClr val="00004D"/>
                </a:solidFill>
                <a:latin typeface="Microsoft Sans Serif"/>
                <a:cs typeface="Microsoft Sans Serif"/>
              </a:rPr>
              <a:t>шестеренка</a:t>
            </a:r>
            <a:r>
              <a:rPr sz="1500" spc="10" dirty="0">
                <a:solidFill>
                  <a:srgbClr val="00004D"/>
                </a:solidFill>
                <a:latin typeface="Microsoft Sans Serif"/>
                <a:cs typeface="Microsoft Sans Serif"/>
              </a:rPr>
              <a:t> </a:t>
            </a:r>
            <a:r>
              <a:rPr sz="1500" spc="-5" dirty="0">
                <a:solidFill>
                  <a:srgbClr val="00004D"/>
                </a:solidFill>
                <a:latin typeface="Microsoft Sans Serif"/>
                <a:cs typeface="Microsoft Sans Serif"/>
              </a:rPr>
              <a:t>вращается </a:t>
            </a:r>
            <a:r>
              <a:rPr sz="1500" dirty="0">
                <a:solidFill>
                  <a:srgbClr val="00004D"/>
                </a:solidFill>
                <a:latin typeface="Microsoft Sans Serif"/>
                <a:cs typeface="Microsoft Sans Serif"/>
              </a:rPr>
              <a:t> </a:t>
            </a:r>
            <a:r>
              <a:rPr sz="1500" spc="-15" dirty="0">
                <a:solidFill>
                  <a:srgbClr val="00004D"/>
                </a:solidFill>
                <a:latin typeface="Microsoft Sans Serif"/>
                <a:cs typeface="Microsoft Sans Serif"/>
              </a:rPr>
              <a:t>по</a:t>
            </a:r>
            <a:r>
              <a:rPr sz="1500" spc="5" dirty="0">
                <a:solidFill>
                  <a:srgbClr val="00004D"/>
                </a:solidFill>
                <a:latin typeface="Microsoft Sans Serif"/>
                <a:cs typeface="Microsoft Sans Serif"/>
              </a:rPr>
              <a:t> </a:t>
            </a:r>
            <a:r>
              <a:rPr sz="1500" spc="-5" dirty="0">
                <a:solidFill>
                  <a:srgbClr val="00004D"/>
                </a:solidFill>
                <a:latin typeface="Microsoft Sans Serif"/>
                <a:cs typeface="Microsoft Sans Serif"/>
              </a:rPr>
              <a:t>часовой</a:t>
            </a:r>
            <a:r>
              <a:rPr sz="1500" spc="10" dirty="0">
                <a:solidFill>
                  <a:srgbClr val="00004D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00004D"/>
                </a:solidFill>
                <a:latin typeface="Microsoft Sans Serif"/>
                <a:cs typeface="Microsoft Sans Serif"/>
              </a:rPr>
              <a:t>стрелке,</a:t>
            </a:r>
            <a:r>
              <a:rPr sz="1500" spc="10" dirty="0">
                <a:solidFill>
                  <a:srgbClr val="00004D"/>
                </a:solidFill>
                <a:latin typeface="Microsoft Sans Serif"/>
                <a:cs typeface="Microsoft Sans Serif"/>
              </a:rPr>
              <a:t> </a:t>
            </a:r>
            <a:r>
              <a:rPr sz="1500" spc="-5" dirty="0">
                <a:solidFill>
                  <a:srgbClr val="00004D"/>
                </a:solidFill>
                <a:latin typeface="Microsoft Sans Serif"/>
                <a:cs typeface="Microsoft Sans Serif"/>
              </a:rPr>
              <a:t>приводя</a:t>
            </a:r>
            <a:r>
              <a:rPr sz="1500" spc="10" dirty="0">
                <a:solidFill>
                  <a:srgbClr val="00004D"/>
                </a:solidFill>
                <a:latin typeface="Microsoft Sans Serif"/>
                <a:cs typeface="Microsoft Sans Serif"/>
              </a:rPr>
              <a:t> </a:t>
            </a:r>
            <a:r>
              <a:rPr sz="1500" spc="-5" dirty="0">
                <a:solidFill>
                  <a:srgbClr val="00004D"/>
                </a:solidFill>
                <a:latin typeface="Microsoft Sans Serif"/>
                <a:cs typeface="Microsoft Sans Serif"/>
              </a:rPr>
              <a:t>все </a:t>
            </a:r>
            <a:r>
              <a:rPr sz="1500" spc="-385" dirty="0">
                <a:solidFill>
                  <a:srgbClr val="00004D"/>
                </a:solidFill>
                <a:latin typeface="Microsoft Sans Serif"/>
                <a:cs typeface="Microsoft Sans Serif"/>
              </a:rPr>
              <a:t> </a:t>
            </a:r>
            <a:r>
              <a:rPr sz="1500" spc="-5" dirty="0">
                <a:solidFill>
                  <a:srgbClr val="00004D"/>
                </a:solidFill>
                <a:latin typeface="Microsoft Sans Serif"/>
                <a:cs typeface="Microsoft Sans Serif"/>
              </a:rPr>
              <a:t>остальные</a:t>
            </a:r>
            <a:r>
              <a:rPr sz="1500" spc="10" dirty="0">
                <a:solidFill>
                  <a:srgbClr val="00004D"/>
                </a:solidFill>
                <a:latin typeface="Microsoft Sans Serif"/>
                <a:cs typeface="Microsoft Sans Serif"/>
              </a:rPr>
              <a:t> </a:t>
            </a:r>
            <a:r>
              <a:rPr sz="1500" spc="-15" dirty="0">
                <a:solidFill>
                  <a:srgbClr val="00004D"/>
                </a:solidFill>
                <a:latin typeface="Microsoft Sans Serif"/>
                <a:cs typeface="Microsoft Sans Serif"/>
              </a:rPr>
              <a:t>шестеренки</a:t>
            </a:r>
            <a:endParaRPr sz="15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500" dirty="0">
                <a:solidFill>
                  <a:srgbClr val="00004D"/>
                </a:solidFill>
                <a:latin typeface="Microsoft Sans Serif"/>
                <a:cs typeface="Microsoft Sans Serif"/>
              </a:rPr>
              <a:t>в</a:t>
            </a:r>
            <a:r>
              <a:rPr sz="1500" spc="-20" dirty="0">
                <a:solidFill>
                  <a:srgbClr val="00004D"/>
                </a:solidFill>
                <a:latin typeface="Microsoft Sans Serif"/>
                <a:cs typeface="Microsoft Sans Serif"/>
              </a:rPr>
              <a:t> </a:t>
            </a:r>
            <a:r>
              <a:rPr sz="1500" spc="-15" dirty="0">
                <a:solidFill>
                  <a:srgbClr val="00004D"/>
                </a:solidFill>
                <a:latin typeface="Microsoft Sans Serif"/>
                <a:cs typeface="Microsoft Sans Serif"/>
              </a:rPr>
              <a:t>движение.</a:t>
            </a:r>
            <a:endParaRPr sz="15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005"/>
              </a:spcBef>
            </a:pPr>
            <a:r>
              <a:rPr sz="1500" spc="-5" dirty="0">
                <a:solidFill>
                  <a:srgbClr val="00004D"/>
                </a:solidFill>
                <a:latin typeface="Microsoft Sans Serif"/>
                <a:cs typeface="Microsoft Sans Serif"/>
              </a:rPr>
              <a:t>Посчитайте и </a:t>
            </a:r>
            <a:r>
              <a:rPr sz="1500" spc="-10" dirty="0">
                <a:solidFill>
                  <a:srgbClr val="00004D"/>
                </a:solidFill>
                <a:latin typeface="Microsoft Sans Serif"/>
                <a:cs typeface="Microsoft Sans Serif"/>
              </a:rPr>
              <a:t>напишите</a:t>
            </a:r>
            <a:endParaRPr sz="1500">
              <a:latin typeface="Microsoft Sans Serif"/>
              <a:cs typeface="Microsoft Sans Serif"/>
            </a:endParaRPr>
          </a:p>
          <a:p>
            <a:pPr marL="12700" marR="5080">
              <a:lnSpc>
                <a:spcPct val="100000"/>
              </a:lnSpc>
            </a:pPr>
            <a:r>
              <a:rPr sz="1500" spc="-10" dirty="0">
                <a:solidFill>
                  <a:srgbClr val="00004D"/>
                </a:solidFill>
                <a:latin typeface="Microsoft Sans Serif"/>
                <a:cs typeface="Microsoft Sans Serif"/>
              </a:rPr>
              <a:t>количество</a:t>
            </a:r>
            <a:r>
              <a:rPr sz="1500" spc="10" dirty="0">
                <a:solidFill>
                  <a:srgbClr val="00004D"/>
                </a:solidFill>
                <a:latin typeface="Microsoft Sans Serif"/>
                <a:cs typeface="Microsoft Sans Serif"/>
              </a:rPr>
              <a:t> </a:t>
            </a:r>
            <a:r>
              <a:rPr sz="1500" spc="-15" dirty="0">
                <a:solidFill>
                  <a:srgbClr val="00004D"/>
                </a:solidFill>
                <a:latin typeface="Microsoft Sans Serif"/>
                <a:cs typeface="Microsoft Sans Serif"/>
              </a:rPr>
              <a:t>шестеренок, которые </a:t>
            </a:r>
            <a:r>
              <a:rPr sz="1500" spc="-385" dirty="0">
                <a:solidFill>
                  <a:srgbClr val="00004D"/>
                </a:solidFill>
                <a:latin typeface="Microsoft Sans Serif"/>
                <a:cs typeface="Microsoft Sans Serif"/>
              </a:rPr>
              <a:t> </a:t>
            </a:r>
            <a:r>
              <a:rPr sz="1500" spc="-5" dirty="0">
                <a:solidFill>
                  <a:srgbClr val="00004D"/>
                </a:solidFill>
                <a:latin typeface="Microsoft Sans Serif"/>
                <a:cs typeface="Microsoft Sans Serif"/>
              </a:rPr>
              <a:t>вращаются</a:t>
            </a:r>
            <a:r>
              <a:rPr sz="1500" spc="15" dirty="0">
                <a:solidFill>
                  <a:srgbClr val="00004D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00004D"/>
                </a:solidFill>
                <a:latin typeface="Microsoft Sans Serif"/>
                <a:cs typeface="Microsoft Sans Serif"/>
              </a:rPr>
              <a:t>против</a:t>
            </a:r>
            <a:r>
              <a:rPr sz="1500" spc="10" dirty="0">
                <a:solidFill>
                  <a:srgbClr val="00004D"/>
                </a:solidFill>
                <a:latin typeface="Microsoft Sans Serif"/>
                <a:cs typeface="Microsoft Sans Serif"/>
              </a:rPr>
              <a:t> </a:t>
            </a:r>
            <a:r>
              <a:rPr sz="1500" spc="-5" dirty="0">
                <a:solidFill>
                  <a:srgbClr val="00004D"/>
                </a:solidFill>
                <a:latin typeface="Microsoft Sans Serif"/>
                <a:cs typeface="Microsoft Sans Serif"/>
              </a:rPr>
              <a:t>часовой </a:t>
            </a:r>
            <a:r>
              <a:rPr sz="1500" dirty="0">
                <a:solidFill>
                  <a:srgbClr val="00004D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00004D"/>
                </a:solidFill>
                <a:latin typeface="Microsoft Sans Serif"/>
                <a:cs typeface="Microsoft Sans Serif"/>
              </a:rPr>
              <a:t>стрелки.</a:t>
            </a:r>
            <a:endParaRPr sz="1500">
              <a:latin typeface="Microsoft Sans Serif"/>
              <a:cs typeface="Microsoft Sans Serif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1045210" y="585724"/>
            <a:ext cx="318706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ПРИМЕР</a:t>
            </a:r>
            <a:r>
              <a:rPr spc="180" dirty="0"/>
              <a:t> </a:t>
            </a:r>
            <a:r>
              <a:rPr spc="15" dirty="0"/>
              <a:t>ЗАДАНИЯ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04672" y="268859"/>
            <a:ext cx="8535035" cy="4606290"/>
            <a:chOff x="304672" y="268859"/>
            <a:chExt cx="8535035" cy="4606290"/>
          </a:xfrm>
        </p:grpSpPr>
        <p:sp>
          <p:nvSpPr>
            <p:cNvPr id="3" name="object 3"/>
            <p:cNvSpPr/>
            <p:nvPr/>
          </p:nvSpPr>
          <p:spPr>
            <a:xfrm>
              <a:off x="319277" y="283464"/>
              <a:ext cx="8505825" cy="4577080"/>
            </a:xfrm>
            <a:custGeom>
              <a:avLst/>
              <a:gdLst/>
              <a:ahLst/>
              <a:cxnLst/>
              <a:rect l="l" t="t" r="r" b="b"/>
              <a:pathLst>
                <a:path w="8505825" h="4577080">
                  <a:moveTo>
                    <a:pt x="8349996" y="0"/>
                  </a:moveTo>
                  <a:lnTo>
                    <a:pt x="155422" y="0"/>
                  </a:lnTo>
                  <a:lnTo>
                    <a:pt x="106296" y="7924"/>
                  </a:lnTo>
                  <a:lnTo>
                    <a:pt x="63631" y="29992"/>
                  </a:lnTo>
                  <a:lnTo>
                    <a:pt x="29987" y="63642"/>
                  </a:lnTo>
                  <a:lnTo>
                    <a:pt x="7923" y="106314"/>
                  </a:lnTo>
                  <a:lnTo>
                    <a:pt x="0" y="155448"/>
                  </a:lnTo>
                  <a:lnTo>
                    <a:pt x="0" y="4421149"/>
                  </a:lnTo>
                  <a:lnTo>
                    <a:pt x="7923" y="4470275"/>
                  </a:lnTo>
                  <a:lnTo>
                    <a:pt x="29987" y="4512940"/>
                  </a:lnTo>
                  <a:lnTo>
                    <a:pt x="63631" y="4546584"/>
                  </a:lnTo>
                  <a:lnTo>
                    <a:pt x="106296" y="4568648"/>
                  </a:lnTo>
                  <a:lnTo>
                    <a:pt x="155422" y="4576572"/>
                  </a:lnTo>
                  <a:lnTo>
                    <a:pt x="8349996" y="4576572"/>
                  </a:lnTo>
                  <a:lnTo>
                    <a:pt x="8399129" y="4568648"/>
                  </a:lnTo>
                  <a:lnTo>
                    <a:pt x="8441801" y="4546584"/>
                  </a:lnTo>
                  <a:lnTo>
                    <a:pt x="8475451" y="4512940"/>
                  </a:lnTo>
                  <a:lnTo>
                    <a:pt x="8497519" y="4470275"/>
                  </a:lnTo>
                  <a:lnTo>
                    <a:pt x="8505444" y="4421149"/>
                  </a:lnTo>
                  <a:lnTo>
                    <a:pt x="8505444" y="155448"/>
                  </a:lnTo>
                  <a:lnTo>
                    <a:pt x="8497519" y="106314"/>
                  </a:lnTo>
                  <a:lnTo>
                    <a:pt x="8475451" y="63642"/>
                  </a:lnTo>
                  <a:lnTo>
                    <a:pt x="8441801" y="29992"/>
                  </a:lnTo>
                  <a:lnTo>
                    <a:pt x="8399129" y="7924"/>
                  </a:lnTo>
                  <a:lnTo>
                    <a:pt x="8349996" y="0"/>
                  </a:lnTo>
                  <a:close/>
                </a:path>
              </a:pathLst>
            </a:custGeom>
            <a:solidFill>
              <a:srgbClr val="4B63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19277" y="283464"/>
              <a:ext cx="8505825" cy="4577080"/>
            </a:xfrm>
            <a:custGeom>
              <a:avLst/>
              <a:gdLst/>
              <a:ahLst/>
              <a:cxnLst/>
              <a:rect l="l" t="t" r="r" b="b"/>
              <a:pathLst>
                <a:path w="8505825" h="4577080">
                  <a:moveTo>
                    <a:pt x="8505444" y="4421149"/>
                  </a:moveTo>
                  <a:lnTo>
                    <a:pt x="8497519" y="4470275"/>
                  </a:lnTo>
                  <a:lnTo>
                    <a:pt x="8475451" y="4512940"/>
                  </a:lnTo>
                  <a:lnTo>
                    <a:pt x="8441801" y="4546584"/>
                  </a:lnTo>
                  <a:lnTo>
                    <a:pt x="8399129" y="4568648"/>
                  </a:lnTo>
                  <a:lnTo>
                    <a:pt x="8349996" y="4576572"/>
                  </a:lnTo>
                  <a:lnTo>
                    <a:pt x="155422" y="4576572"/>
                  </a:lnTo>
                  <a:lnTo>
                    <a:pt x="106296" y="4568648"/>
                  </a:lnTo>
                  <a:lnTo>
                    <a:pt x="63631" y="4546584"/>
                  </a:lnTo>
                  <a:lnTo>
                    <a:pt x="29987" y="4512940"/>
                  </a:lnTo>
                  <a:lnTo>
                    <a:pt x="7923" y="4470275"/>
                  </a:lnTo>
                  <a:lnTo>
                    <a:pt x="0" y="4421149"/>
                  </a:lnTo>
                  <a:lnTo>
                    <a:pt x="0" y="155448"/>
                  </a:lnTo>
                  <a:lnTo>
                    <a:pt x="7923" y="106314"/>
                  </a:lnTo>
                  <a:lnTo>
                    <a:pt x="29987" y="63642"/>
                  </a:lnTo>
                  <a:lnTo>
                    <a:pt x="63631" y="29992"/>
                  </a:lnTo>
                  <a:lnTo>
                    <a:pt x="106296" y="7924"/>
                  </a:lnTo>
                  <a:lnTo>
                    <a:pt x="155422" y="0"/>
                  </a:lnTo>
                  <a:lnTo>
                    <a:pt x="8349996" y="0"/>
                  </a:lnTo>
                  <a:lnTo>
                    <a:pt x="8399129" y="7924"/>
                  </a:lnTo>
                  <a:lnTo>
                    <a:pt x="8441801" y="29992"/>
                  </a:lnTo>
                  <a:lnTo>
                    <a:pt x="8475451" y="63642"/>
                  </a:lnTo>
                  <a:lnTo>
                    <a:pt x="8497519" y="106314"/>
                  </a:lnTo>
                  <a:lnTo>
                    <a:pt x="8505444" y="155448"/>
                  </a:lnTo>
                  <a:lnTo>
                    <a:pt x="8505444" y="4421149"/>
                  </a:lnTo>
                  <a:close/>
                </a:path>
              </a:pathLst>
            </a:custGeom>
            <a:ln w="28956">
              <a:solidFill>
                <a:srgbClr val="000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94943" y="581406"/>
              <a:ext cx="7754620" cy="3981450"/>
            </a:xfrm>
            <a:custGeom>
              <a:avLst/>
              <a:gdLst/>
              <a:ahLst/>
              <a:cxnLst/>
              <a:rect l="l" t="t" r="r" b="b"/>
              <a:pathLst>
                <a:path w="7754620" h="3981450">
                  <a:moveTo>
                    <a:pt x="7618857" y="0"/>
                  </a:moveTo>
                  <a:lnTo>
                    <a:pt x="135216" y="0"/>
                  </a:lnTo>
                  <a:lnTo>
                    <a:pt x="92478" y="6897"/>
                  </a:lnTo>
                  <a:lnTo>
                    <a:pt x="55360" y="26103"/>
                  </a:lnTo>
                  <a:lnTo>
                    <a:pt x="26089" y="55385"/>
                  </a:lnTo>
                  <a:lnTo>
                    <a:pt x="6893" y="92512"/>
                  </a:lnTo>
                  <a:lnTo>
                    <a:pt x="0" y="135255"/>
                  </a:lnTo>
                  <a:lnTo>
                    <a:pt x="0" y="3846233"/>
                  </a:lnTo>
                  <a:lnTo>
                    <a:pt x="6893" y="3888971"/>
                  </a:lnTo>
                  <a:lnTo>
                    <a:pt x="26089" y="3926089"/>
                  </a:lnTo>
                  <a:lnTo>
                    <a:pt x="55360" y="3955360"/>
                  </a:lnTo>
                  <a:lnTo>
                    <a:pt x="92478" y="3974556"/>
                  </a:lnTo>
                  <a:lnTo>
                    <a:pt x="135216" y="3981450"/>
                  </a:lnTo>
                  <a:lnTo>
                    <a:pt x="7618857" y="3981450"/>
                  </a:lnTo>
                  <a:lnTo>
                    <a:pt x="7661599" y="3974556"/>
                  </a:lnTo>
                  <a:lnTo>
                    <a:pt x="7698726" y="3955360"/>
                  </a:lnTo>
                  <a:lnTo>
                    <a:pt x="7728008" y="3926089"/>
                  </a:lnTo>
                  <a:lnTo>
                    <a:pt x="7747214" y="3888971"/>
                  </a:lnTo>
                  <a:lnTo>
                    <a:pt x="7754111" y="3846233"/>
                  </a:lnTo>
                  <a:lnTo>
                    <a:pt x="7754111" y="135255"/>
                  </a:lnTo>
                  <a:lnTo>
                    <a:pt x="7747214" y="92512"/>
                  </a:lnTo>
                  <a:lnTo>
                    <a:pt x="7728008" y="55385"/>
                  </a:lnTo>
                  <a:lnTo>
                    <a:pt x="7698726" y="26103"/>
                  </a:lnTo>
                  <a:lnTo>
                    <a:pt x="7661599" y="6897"/>
                  </a:lnTo>
                  <a:lnTo>
                    <a:pt x="7618857" y="0"/>
                  </a:lnTo>
                  <a:close/>
                </a:path>
              </a:pathLst>
            </a:custGeom>
            <a:solidFill>
              <a:srgbClr val="D4E6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94943" y="581406"/>
              <a:ext cx="7754620" cy="3981450"/>
            </a:xfrm>
            <a:custGeom>
              <a:avLst/>
              <a:gdLst/>
              <a:ahLst/>
              <a:cxnLst/>
              <a:rect l="l" t="t" r="r" b="b"/>
              <a:pathLst>
                <a:path w="7754620" h="3981450">
                  <a:moveTo>
                    <a:pt x="0" y="135255"/>
                  </a:moveTo>
                  <a:lnTo>
                    <a:pt x="6893" y="92512"/>
                  </a:lnTo>
                  <a:lnTo>
                    <a:pt x="26089" y="55385"/>
                  </a:lnTo>
                  <a:lnTo>
                    <a:pt x="55360" y="26103"/>
                  </a:lnTo>
                  <a:lnTo>
                    <a:pt x="92478" y="6897"/>
                  </a:lnTo>
                  <a:lnTo>
                    <a:pt x="135216" y="0"/>
                  </a:lnTo>
                  <a:lnTo>
                    <a:pt x="7618857" y="0"/>
                  </a:lnTo>
                  <a:lnTo>
                    <a:pt x="7661599" y="6897"/>
                  </a:lnTo>
                  <a:lnTo>
                    <a:pt x="7698726" y="26103"/>
                  </a:lnTo>
                  <a:lnTo>
                    <a:pt x="7728008" y="55385"/>
                  </a:lnTo>
                  <a:lnTo>
                    <a:pt x="7747214" y="92512"/>
                  </a:lnTo>
                  <a:lnTo>
                    <a:pt x="7754111" y="135255"/>
                  </a:lnTo>
                  <a:lnTo>
                    <a:pt x="7754111" y="3846233"/>
                  </a:lnTo>
                  <a:lnTo>
                    <a:pt x="7747214" y="3888971"/>
                  </a:lnTo>
                  <a:lnTo>
                    <a:pt x="7728008" y="3926089"/>
                  </a:lnTo>
                  <a:lnTo>
                    <a:pt x="7698726" y="3955360"/>
                  </a:lnTo>
                  <a:lnTo>
                    <a:pt x="7661599" y="3974556"/>
                  </a:lnTo>
                  <a:lnTo>
                    <a:pt x="7618857" y="3981450"/>
                  </a:lnTo>
                  <a:lnTo>
                    <a:pt x="135216" y="3981450"/>
                  </a:lnTo>
                  <a:lnTo>
                    <a:pt x="92478" y="3974556"/>
                  </a:lnTo>
                  <a:lnTo>
                    <a:pt x="55360" y="3955360"/>
                  </a:lnTo>
                  <a:lnTo>
                    <a:pt x="26089" y="3926089"/>
                  </a:lnTo>
                  <a:lnTo>
                    <a:pt x="6893" y="3888971"/>
                  </a:lnTo>
                  <a:lnTo>
                    <a:pt x="0" y="3846233"/>
                  </a:lnTo>
                  <a:lnTo>
                    <a:pt x="0" y="135255"/>
                  </a:lnTo>
                  <a:close/>
                </a:path>
              </a:pathLst>
            </a:custGeom>
            <a:ln w="28956">
              <a:solidFill>
                <a:srgbClr val="000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305890" y="298703"/>
              <a:ext cx="6779259" cy="4546600"/>
            </a:xfrm>
            <a:custGeom>
              <a:avLst/>
              <a:gdLst/>
              <a:ahLst/>
              <a:cxnLst/>
              <a:rect l="l" t="t" r="r" b="b"/>
              <a:pathLst>
                <a:path w="6779259" h="4546600">
                  <a:moveTo>
                    <a:pt x="1594154" y="4546092"/>
                  </a:moveTo>
                  <a:lnTo>
                    <a:pt x="176834" y="3368421"/>
                  </a:lnTo>
                  <a:lnTo>
                    <a:pt x="139712" y="3347529"/>
                  </a:lnTo>
                  <a:lnTo>
                    <a:pt x="104698" y="3344545"/>
                  </a:lnTo>
                  <a:lnTo>
                    <a:pt x="84061" y="3346945"/>
                  </a:lnTo>
                  <a:lnTo>
                    <a:pt x="63182" y="3353841"/>
                  </a:lnTo>
                  <a:lnTo>
                    <a:pt x="44983" y="3364750"/>
                  </a:lnTo>
                  <a:lnTo>
                    <a:pt x="6477" y="3408680"/>
                  </a:lnTo>
                  <a:lnTo>
                    <a:pt x="0" y="3444913"/>
                  </a:lnTo>
                  <a:lnTo>
                    <a:pt x="9728" y="3481667"/>
                  </a:lnTo>
                  <a:lnTo>
                    <a:pt x="32435" y="3512693"/>
                  </a:lnTo>
                  <a:lnTo>
                    <a:pt x="1282496" y="4546092"/>
                  </a:lnTo>
                  <a:lnTo>
                    <a:pt x="1594154" y="4546092"/>
                  </a:lnTo>
                  <a:close/>
                </a:path>
                <a:path w="6779259" h="4546600">
                  <a:moveTo>
                    <a:pt x="2204643" y="4546092"/>
                  </a:moveTo>
                  <a:lnTo>
                    <a:pt x="1018590" y="3570859"/>
                  </a:lnTo>
                  <a:lnTo>
                    <a:pt x="972654" y="3551237"/>
                  </a:lnTo>
                  <a:lnTo>
                    <a:pt x="958138" y="3550920"/>
                  </a:lnTo>
                  <a:lnTo>
                    <a:pt x="940904" y="3552926"/>
                  </a:lnTo>
                  <a:lnTo>
                    <a:pt x="923429" y="3558667"/>
                  </a:lnTo>
                  <a:lnTo>
                    <a:pt x="908202" y="3567722"/>
                  </a:lnTo>
                  <a:lnTo>
                    <a:pt x="875957" y="3604120"/>
                  </a:lnTo>
                  <a:lnTo>
                    <a:pt x="870534" y="3634155"/>
                  </a:lnTo>
                  <a:lnTo>
                    <a:pt x="878674" y="3664610"/>
                  </a:lnTo>
                  <a:lnTo>
                    <a:pt x="897686" y="3690289"/>
                  </a:lnTo>
                  <a:lnTo>
                    <a:pt x="1943785" y="4546092"/>
                  </a:lnTo>
                  <a:lnTo>
                    <a:pt x="2204643" y="4546092"/>
                  </a:lnTo>
                  <a:close/>
                </a:path>
                <a:path w="6779259" h="4546600">
                  <a:moveTo>
                    <a:pt x="5908560" y="912660"/>
                  </a:moveTo>
                  <a:lnTo>
                    <a:pt x="5900420" y="882205"/>
                  </a:lnTo>
                  <a:lnTo>
                    <a:pt x="5881421" y="856488"/>
                  </a:lnTo>
                  <a:lnTo>
                    <a:pt x="4835322" y="0"/>
                  </a:lnTo>
                  <a:lnTo>
                    <a:pt x="4574464" y="0"/>
                  </a:lnTo>
                  <a:lnTo>
                    <a:pt x="5760517" y="975995"/>
                  </a:lnTo>
                  <a:lnTo>
                    <a:pt x="5806440" y="995629"/>
                  </a:lnTo>
                  <a:lnTo>
                    <a:pt x="5820969" y="995934"/>
                  </a:lnTo>
                  <a:lnTo>
                    <a:pt x="5838190" y="993940"/>
                  </a:lnTo>
                  <a:lnTo>
                    <a:pt x="5855665" y="988199"/>
                  </a:lnTo>
                  <a:lnTo>
                    <a:pt x="5870892" y="979119"/>
                  </a:lnTo>
                  <a:lnTo>
                    <a:pt x="5903138" y="942682"/>
                  </a:lnTo>
                  <a:lnTo>
                    <a:pt x="5908560" y="912660"/>
                  </a:lnTo>
                  <a:close/>
                </a:path>
                <a:path w="6779259" h="4546600">
                  <a:moveTo>
                    <a:pt x="6779069" y="1101890"/>
                  </a:moveTo>
                  <a:lnTo>
                    <a:pt x="6769303" y="1065098"/>
                  </a:lnTo>
                  <a:lnTo>
                    <a:pt x="6746545" y="1034034"/>
                  </a:lnTo>
                  <a:lnTo>
                    <a:pt x="5495976" y="0"/>
                  </a:lnTo>
                  <a:lnTo>
                    <a:pt x="5184191" y="0"/>
                  </a:lnTo>
                  <a:lnTo>
                    <a:pt x="6602146" y="1178433"/>
                  </a:lnTo>
                  <a:lnTo>
                    <a:pt x="6639369" y="1199337"/>
                  </a:lnTo>
                  <a:lnTo>
                    <a:pt x="6674409" y="1202309"/>
                  </a:lnTo>
                  <a:lnTo>
                    <a:pt x="6694983" y="1199896"/>
                  </a:lnTo>
                  <a:lnTo>
                    <a:pt x="6715849" y="1192974"/>
                  </a:lnTo>
                  <a:lnTo>
                    <a:pt x="6734035" y="1182065"/>
                  </a:lnTo>
                  <a:lnTo>
                    <a:pt x="6772554" y="1138161"/>
                  </a:lnTo>
                  <a:lnTo>
                    <a:pt x="6779069" y="1101890"/>
                  </a:lnTo>
                  <a:close/>
                </a:path>
              </a:pathLst>
            </a:custGeom>
            <a:solidFill>
              <a:srgbClr val="FFFFFF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284726" y="374904"/>
              <a:ext cx="574675" cy="114300"/>
            </a:xfrm>
            <a:custGeom>
              <a:avLst/>
              <a:gdLst/>
              <a:ahLst/>
              <a:cxnLst/>
              <a:rect l="l" t="t" r="r" b="b"/>
              <a:pathLst>
                <a:path w="574675" h="114300">
                  <a:moveTo>
                    <a:pt x="517398" y="0"/>
                  </a:moveTo>
                  <a:lnTo>
                    <a:pt x="57150" y="0"/>
                  </a:lnTo>
                  <a:lnTo>
                    <a:pt x="34879" y="4482"/>
                  </a:lnTo>
                  <a:lnTo>
                    <a:pt x="16716" y="16716"/>
                  </a:lnTo>
                  <a:lnTo>
                    <a:pt x="4482" y="34879"/>
                  </a:lnTo>
                  <a:lnTo>
                    <a:pt x="0" y="57150"/>
                  </a:lnTo>
                  <a:lnTo>
                    <a:pt x="4482" y="79420"/>
                  </a:lnTo>
                  <a:lnTo>
                    <a:pt x="16716" y="97583"/>
                  </a:lnTo>
                  <a:lnTo>
                    <a:pt x="34879" y="109817"/>
                  </a:lnTo>
                  <a:lnTo>
                    <a:pt x="57150" y="114300"/>
                  </a:lnTo>
                  <a:lnTo>
                    <a:pt x="517398" y="114300"/>
                  </a:lnTo>
                  <a:lnTo>
                    <a:pt x="539668" y="109817"/>
                  </a:lnTo>
                  <a:lnTo>
                    <a:pt x="557831" y="97583"/>
                  </a:lnTo>
                  <a:lnTo>
                    <a:pt x="570065" y="79420"/>
                  </a:lnTo>
                  <a:lnTo>
                    <a:pt x="574548" y="57150"/>
                  </a:lnTo>
                  <a:lnTo>
                    <a:pt x="570065" y="34879"/>
                  </a:lnTo>
                  <a:lnTo>
                    <a:pt x="557831" y="16716"/>
                  </a:lnTo>
                  <a:lnTo>
                    <a:pt x="539668" y="4482"/>
                  </a:lnTo>
                  <a:lnTo>
                    <a:pt x="517398" y="0"/>
                  </a:lnTo>
                  <a:close/>
                </a:path>
              </a:pathLst>
            </a:custGeom>
            <a:solidFill>
              <a:srgbClr val="FF94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282058" y="375285"/>
              <a:ext cx="581025" cy="125730"/>
            </a:xfrm>
            <a:custGeom>
              <a:avLst/>
              <a:gdLst/>
              <a:ahLst/>
              <a:cxnLst/>
              <a:rect l="l" t="t" r="r" b="b"/>
              <a:pathLst>
                <a:path w="581025" h="125729">
                  <a:moveTo>
                    <a:pt x="518032" y="0"/>
                  </a:moveTo>
                  <a:lnTo>
                    <a:pt x="62611" y="0"/>
                  </a:lnTo>
                  <a:lnTo>
                    <a:pt x="38308" y="4964"/>
                  </a:lnTo>
                  <a:lnTo>
                    <a:pt x="18399" y="18478"/>
                  </a:lnTo>
                  <a:lnTo>
                    <a:pt x="4943" y="38469"/>
                  </a:lnTo>
                  <a:lnTo>
                    <a:pt x="0" y="62864"/>
                  </a:lnTo>
                  <a:lnTo>
                    <a:pt x="4943" y="87241"/>
                  </a:lnTo>
                  <a:lnTo>
                    <a:pt x="18399" y="107187"/>
                  </a:lnTo>
                  <a:lnTo>
                    <a:pt x="38308" y="120657"/>
                  </a:lnTo>
                  <a:lnTo>
                    <a:pt x="62611" y="125602"/>
                  </a:lnTo>
                  <a:lnTo>
                    <a:pt x="518032" y="125602"/>
                  </a:lnTo>
                  <a:lnTo>
                    <a:pt x="542335" y="120657"/>
                  </a:lnTo>
                  <a:lnTo>
                    <a:pt x="550043" y="115442"/>
                  </a:lnTo>
                  <a:lnTo>
                    <a:pt x="62611" y="115442"/>
                  </a:lnTo>
                  <a:lnTo>
                    <a:pt x="42199" y="111317"/>
                  </a:lnTo>
                  <a:lnTo>
                    <a:pt x="25526" y="100060"/>
                  </a:lnTo>
                  <a:lnTo>
                    <a:pt x="14283" y="83349"/>
                  </a:lnTo>
                  <a:lnTo>
                    <a:pt x="10160" y="62864"/>
                  </a:lnTo>
                  <a:lnTo>
                    <a:pt x="14283" y="42380"/>
                  </a:lnTo>
                  <a:lnTo>
                    <a:pt x="25526" y="25669"/>
                  </a:lnTo>
                  <a:lnTo>
                    <a:pt x="42199" y="14412"/>
                  </a:lnTo>
                  <a:lnTo>
                    <a:pt x="62611" y="10287"/>
                  </a:lnTo>
                  <a:lnTo>
                    <a:pt x="550176" y="10287"/>
                  </a:lnTo>
                  <a:lnTo>
                    <a:pt x="542335" y="4964"/>
                  </a:lnTo>
                  <a:lnTo>
                    <a:pt x="518032" y="0"/>
                  </a:lnTo>
                  <a:close/>
                </a:path>
                <a:path w="581025" h="125729">
                  <a:moveTo>
                    <a:pt x="550176" y="10287"/>
                  </a:moveTo>
                  <a:lnTo>
                    <a:pt x="518032" y="10287"/>
                  </a:lnTo>
                  <a:lnTo>
                    <a:pt x="538444" y="14412"/>
                  </a:lnTo>
                  <a:lnTo>
                    <a:pt x="555116" y="25669"/>
                  </a:lnTo>
                  <a:lnTo>
                    <a:pt x="566360" y="42380"/>
                  </a:lnTo>
                  <a:lnTo>
                    <a:pt x="570483" y="62864"/>
                  </a:lnTo>
                  <a:lnTo>
                    <a:pt x="566360" y="83349"/>
                  </a:lnTo>
                  <a:lnTo>
                    <a:pt x="555116" y="100060"/>
                  </a:lnTo>
                  <a:lnTo>
                    <a:pt x="538444" y="111317"/>
                  </a:lnTo>
                  <a:lnTo>
                    <a:pt x="518032" y="115442"/>
                  </a:lnTo>
                  <a:lnTo>
                    <a:pt x="550043" y="115442"/>
                  </a:lnTo>
                  <a:lnTo>
                    <a:pt x="562244" y="107187"/>
                  </a:lnTo>
                  <a:lnTo>
                    <a:pt x="575700" y="87241"/>
                  </a:lnTo>
                  <a:lnTo>
                    <a:pt x="580643" y="62864"/>
                  </a:lnTo>
                  <a:lnTo>
                    <a:pt x="575700" y="38469"/>
                  </a:lnTo>
                  <a:lnTo>
                    <a:pt x="562244" y="18478"/>
                  </a:lnTo>
                  <a:lnTo>
                    <a:pt x="550176" y="10287"/>
                  </a:lnTo>
                  <a:close/>
                </a:path>
              </a:pathLst>
            </a:custGeom>
            <a:solidFill>
              <a:srgbClr val="000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282058" y="375285"/>
              <a:ext cx="581025" cy="125730"/>
            </a:xfrm>
            <a:custGeom>
              <a:avLst/>
              <a:gdLst/>
              <a:ahLst/>
              <a:cxnLst/>
              <a:rect l="l" t="t" r="r" b="b"/>
              <a:pathLst>
                <a:path w="581025" h="125729">
                  <a:moveTo>
                    <a:pt x="518032" y="10287"/>
                  </a:moveTo>
                  <a:lnTo>
                    <a:pt x="538444" y="14412"/>
                  </a:lnTo>
                  <a:lnTo>
                    <a:pt x="555116" y="25669"/>
                  </a:lnTo>
                  <a:lnTo>
                    <a:pt x="566360" y="42380"/>
                  </a:lnTo>
                  <a:lnTo>
                    <a:pt x="570483" y="62864"/>
                  </a:lnTo>
                  <a:lnTo>
                    <a:pt x="566360" y="83349"/>
                  </a:lnTo>
                  <a:lnTo>
                    <a:pt x="555116" y="100060"/>
                  </a:lnTo>
                  <a:lnTo>
                    <a:pt x="538444" y="111317"/>
                  </a:lnTo>
                  <a:lnTo>
                    <a:pt x="518032" y="115442"/>
                  </a:lnTo>
                  <a:lnTo>
                    <a:pt x="62611" y="115442"/>
                  </a:lnTo>
                  <a:lnTo>
                    <a:pt x="42199" y="111317"/>
                  </a:lnTo>
                  <a:lnTo>
                    <a:pt x="25526" y="100060"/>
                  </a:lnTo>
                  <a:lnTo>
                    <a:pt x="14283" y="83349"/>
                  </a:lnTo>
                  <a:lnTo>
                    <a:pt x="10160" y="62864"/>
                  </a:lnTo>
                  <a:lnTo>
                    <a:pt x="14283" y="42380"/>
                  </a:lnTo>
                  <a:lnTo>
                    <a:pt x="25526" y="25669"/>
                  </a:lnTo>
                  <a:lnTo>
                    <a:pt x="42199" y="14412"/>
                  </a:lnTo>
                  <a:lnTo>
                    <a:pt x="62611" y="10287"/>
                  </a:lnTo>
                  <a:lnTo>
                    <a:pt x="518032" y="10287"/>
                  </a:lnTo>
                  <a:close/>
                </a:path>
                <a:path w="581025" h="125729">
                  <a:moveTo>
                    <a:pt x="62611" y="0"/>
                  </a:moveTo>
                  <a:lnTo>
                    <a:pt x="38308" y="4964"/>
                  </a:lnTo>
                  <a:lnTo>
                    <a:pt x="18399" y="18478"/>
                  </a:lnTo>
                  <a:lnTo>
                    <a:pt x="4943" y="38469"/>
                  </a:lnTo>
                  <a:lnTo>
                    <a:pt x="0" y="62864"/>
                  </a:lnTo>
                  <a:lnTo>
                    <a:pt x="4943" y="87241"/>
                  </a:lnTo>
                  <a:lnTo>
                    <a:pt x="18399" y="107187"/>
                  </a:lnTo>
                  <a:lnTo>
                    <a:pt x="38308" y="120657"/>
                  </a:lnTo>
                  <a:lnTo>
                    <a:pt x="62611" y="125602"/>
                  </a:lnTo>
                  <a:lnTo>
                    <a:pt x="518032" y="125602"/>
                  </a:lnTo>
                  <a:lnTo>
                    <a:pt x="542335" y="120657"/>
                  </a:lnTo>
                  <a:lnTo>
                    <a:pt x="562244" y="107187"/>
                  </a:lnTo>
                  <a:lnTo>
                    <a:pt x="575700" y="87241"/>
                  </a:lnTo>
                  <a:lnTo>
                    <a:pt x="580643" y="62864"/>
                  </a:lnTo>
                  <a:lnTo>
                    <a:pt x="575700" y="38469"/>
                  </a:lnTo>
                  <a:lnTo>
                    <a:pt x="562244" y="18478"/>
                  </a:lnTo>
                  <a:lnTo>
                    <a:pt x="542335" y="4964"/>
                  </a:lnTo>
                  <a:lnTo>
                    <a:pt x="518032" y="0"/>
                  </a:lnTo>
                  <a:lnTo>
                    <a:pt x="62611" y="0"/>
                  </a:lnTo>
                  <a:close/>
                </a:path>
              </a:pathLst>
            </a:custGeom>
            <a:ln w="9906">
              <a:solidFill>
                <a:srgbClr val="000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83786" y="401701"/>
              <a:ext cx="72262" cy="72136"/>
            </a:xfrm>
            <a:prstGeom prst="rect">
              <a:avLst/>
            </a:prstGeom>
          </p:spPr>
        </p:pic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1711198" y="1678177"/>
            <a:ext cx="572262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ЕСЛИ</a:t>
            </a:r>
            <a:r>
              <a:rPr spc="245" dirty="0"/>
              <a:t> </a:t>
            </a:r>
            <a:r>
              <a:rPr dirty="0"/>
              <a:t>НАБЕРЕШЬ</a:t>
            </a:r>
            <a:r>
              <a:rPr spc="229" dirty="0"/>
              <a:t> </a:t>
            </a:r>
            <a:r>
              <a:rPr spc="-5" dirty="0"/>
              <a:t>МАЛО</a:t>
            </a:r>
            <a:r>
              <a:rPr spc="254" dirty="0"/>
              <a:t> </a:t>
            </a:r>
            <a:r>
              <a:rPr spc="-5" dirty="0"/>
              <a:t>БАЛЛОВ?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64210" marR="589280" algn="ctr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На</a:t>
            </a:r>
            <a:r>
              <a:rPr spc="15" dirty="0"/>
              <a:t> </a:t>
            </a:r>
            <a:r>
              <a:rPr dirty="0"/>
              <a:t>следующий</a:t>
            </a:r>
            <a:r>
              <a:rPr spc="20" dirty="0"/>
              <a:t> </a:t>
            </a:r>
            <a:r>
              <a:rPr spc="-10" dirty="0"/>
              <a:t>этап</a:t>
            </a:r>
            <a:r>
              <a:rPr spc="25" dirty="0"/>
              <a:t> </a:t>
            </a:r>
            <a:r>
              <a:rPr spc="-5" dirty="0"/>
              <a:t>пройдут</a:t>
            </a:r>
            <a:r>
              <a:rPr spc="25" dirty="0"/>
              <a:t> </a:t>
            </a:r>
            <a:r>
              <a:rPr spc="-5" dirty="0"/>
              <a:t>все</a:t>
            </a:r>
            <a:r>
              <a:rPr spc="10" dirty="0"/>
              <a:t> </a:t>
            </a:r>
            <a:r>
              <a:rPr spc="-5" dirty="0"/>
              <a:t>желающие</a:t>
            </a:r>
            <a:r>
              <a:rPr spc="25" dirty="0"/>
              <a:t> </a:t>
            </a:r>
            <a:r>
              <a:rPr spc="420" dirty="0"/>
              <a:t>– </a:t>
            </a:r>
            <a:r>
              <a:rPr spc="-409" dirty="0"/>
              <a:t> </a:t>
            </a:r>
            <a:r>
              <a:rPr spc="-20" dirty="0"/>
              <a:t>независимо</a:t>
            </a:r>
            <a:r>
              <a:rPr spc="25" dirty="0"/>
              <a:t> </a:t>
            </a:r>
            <a:r>
              <a:rPr spc="-5" dirty="0"/>
              <a:t>от</a:t>
            </a:r>
            <a:r>
              <a:rPr spc="20" dirty="0"/>
              <a:t> </a:t>
            </a:r>
            <a:r>
              <a:rPr spc="-10" dirty="0"/>
              <a:t>результата.</a:t>
            </a:r>
          </a:p>
          <a:p>
            <a:pPr marL="64769" algn="ctr">
              <a:lnSpc>
                <a:spcPct val="100000"/>
              </a:lnSpc>
              <a:spcBef>
                <a:spcPts val="600"/>
              </a:spcBef>
            </a:pPr>
            <a:r>
              <a:rPr spc="5" dirty="0"/>
              <a:t>Если</a:t>
            </a:r>
            <a:r>
              <a:rPr spc="20" dirty="0"/>
              <a:t> </a:t>
            </a:r>
            <a:r>
              <a:rPr spc="-5" dirty="0"/>
              <a:t>что-то</a:t>
            </a:r>
            <a:r>
              <a:rPr spc="30" dirty="0"/>
              <a:t> </a:t>
            </a:r>
            <a:r>
              <a:rPr dirty="0"/>
              <a:t>пошло</a:t>
            </a:r>
            <a:r>
              <a:rPr spc="20" dirty="0"/>
              <a:t> </a:t>
            </a:r>
            <a:r>
              <a:rPr spc="-10" dirty="0"/>
              <a:t>не</a:t>
            </a:r>
            <a:r>
              <a:rPr spc="20" dirty="0"/>
              <a:t> </a:t>
            </a:r>
            <a:r>
              <a:rPr spc="-35" dirty="0"/>
              <a:t>так</a:t>
            </a:r>
            <a:r>
              <a:rPr spc="15" dirty="0"/>
              <a:t> </a:t>
            </a:r>
            <a:r>
              <a:rPr spc="420" dirty="0"/>
              <a:t>–</a:t>
            </a:r>
            <a:r>
              <a:rPr spc="15" dirty="0"/>
              <a:t> </a:t>
            </a:r>
            <a:r>
              <a:rPr spc="-5" dirty="0"/>
              <a:t>есть</a:t>
            </a:r>
            <a:r>
              <a:rPr spc="25" dirty="0"/>
              <a:t> </a:t>
            </a:r>
            <a:r>
              <a:rPr spc="-15" dirty="0"/>
              <a:t>время</a:t>
            </a:r>
            <a:r>
              <a:rPr spc="5" dirty="0"/>
              <a:t> </a:t>
            </a:r>
            <a:r>
              <a:rPr spc="-10" dirty="0"/>
              <a:t>проанализировать</a:t>
            </a:r>
          </a:p>
          <a:p>
            <a:pPr marL="64769" algn="ctr">
              <a:lnSpc>
                <a:spcPct val="100000"/>
              </a:lnSpc>
            </a:pPr>
            <a:r>
              <a:rPr spc="-20" dirty="0"/>
              <a:t>ошибки</a:t>
            </a:r>
            <a:r>
              <a:rPr spc="15" dirty="0"/>
              <a:t> </a:t>
            </a:r>
            <a:r>
              <a:rPr dirty="0"/>
              <a:t>и</a:t>
            </a:r>
            <a:r>
              <a:rPr spc="25" dirty="0"/>
              <a:t> </a:t>
            </a:r>
            <a:r>
              <a:rPr spc="-10" dirty="0"/>
              <a:t>подготовиться</a:t>
            </a:r>
            <a:r>
              <a:rPr spc="20" dirty="0"/>
              <a:t> </a:t>
            </a:r>
            <a:r>
              <a:rPr spc="-5" dirty="0"/>
              <a:t>лучше.</a:t>
            </a:r>
          </a:p>
          <a:p>
            <a:pPr marL="65405" algn="ctr">
              <a:lnSpc>
                <a:spcPct val="100000"/>
              </a:lnSpc>
              <a:spcBef>
                <a:spcPts val="725"/>
              </a:spcBef>
            </a:pPr>
            <a:r>
              <a:rPr dirty="0"/>
              <a:t>С</a:t>
            </a:r>
            <a:r>
              <a:rPr spc="15" dirty="0"/>
              <a:t> </a:t>
            </a:r>
            <a:r>
              <a:rPr spc="-10" dirty="0"/>
              <a:t>муниципального</a:t>
            </a:r>
            <a:r>
              <a:rPr spc="35" dirty="0"/>
              <a:t> </a:t>
            </a:r>
            <a:r>
              <a:rPr spc="-5" dirty="0"/>
              <a:t>этапа</a:t>
            </a:r>
            <a:r>
              <a:rPr spc="10" dirty="0"/>
              <a:t> </a:t>
            </a:r>
            <a:r>
              <a:rPr dirty="0"/>
              <a:t>вы</a:t>
            </a:r>
            <a:r>
              <a:rPr spc="20" dirty="0"/>
              <a:t> </a:t>
            </a:r>
            <a:r>
              <a:rPr spc="-5" dirty="0"/>
              <a:t>будете</a:t>
            </a:r>
            <a:r>
              <a:rPr spc="15" dirty="0"/>
              <a:t> </a:t>
            </a:r>
            <a:r>
              <a:rPr spc="-10" dirty="0"/>
              <a:t>по-настоящему</a:t>
            </a:r>
          </a:p>
          <a:p>
            <a:pPr marL="64769" algn="ctr">
              <a:lnSpc>
                <a:spcPct val="100000"/>
              </a:lnSpc>
            </a:pPr>
            <a:r>
              <a:rPr b="1" spc="-5" dirty="0">
                <a:solidFill>
                  <a:srgbClr val="FF942B"/>
                </a:solidFill>
                <a:latin typeface="Arial"/>
                <a:cs typeface="Arial"/>
              </a:rPr>
              <a:t>работать</a:t>
            </a:r>
            <a:r>
              <a:rPr b="1" spc="-20" dirty="0">
                <a:solidFill>
                  <a:srgbClr val="FF942B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FF942B"/>
                </a:solidFill>
                <a:latin typeface="Arial"/>
                <a:cs typeface="Arial"/>
              </a:rPr>
              <a:t>в</a:t>
            </a:r>
            <a:r>
              <a:rPr b="1" spc="-10" dirty="0">
                <a:solidFill>
                  <a:srgbClr val="FF942B"/>
                </a:solidFill>
                <a:latin typeface="Arial"/>
                <a:cs typeface="Arial"/>
              </a:rPr>
              <a:t> </a:t>
            </a:r>
            <a:r>
              <a:rPr b="1" spc="-5" dirty="0">
                <a:solidFill>
                  <a:srgbClr val="FF942B"/>
                </a:solidFill>
                <a:latin typeface="Arial"/>
                <a:cs typeface="Arial"/>
              </a:rPr>
              <a:t>команде!</a:t>
            </a:r>
          </a:p>
        </p:txBody>
      </p:sp>
      <p:grpSp>
        <p:nvGrpSpPr>
          <p:cNvPr id="14" name="object 14"/>
          <p:cNvGrpSpPr/>
          <p:nvPr/>
        </p:nvGrpSpPr>
        <p:grpSpPr>
          <a:xfrm>
            <a:off x="125729" y="1099566"/>
            <a:ext cx="8921750" cy="2847975"/>
            <a:chOff x="125729" y="1099566"/>
            <a:chExt cx="8921750" cy="2847975"/>
          </a:xfrm>
        </p:grpSpPr>
        <p:sp>
          <p:nvSpPr>
            <p:cNvPr id="15" name="object 15"/>
            <p:cNvSpPr/>
            <p:nvPr/>
          </p:nvSpPr>
          <p:spPr>
            <a:xfrm>
              <a:off x="3722370" y="1099565"/>
              <a:ext cx="4862195" cy="2811145"/>
            </a:xfrm>
            <a:custGeom>
              <a:avLst/>
              <a:gdLst/>
              <a:ahLst/>
              <a:cxnLst/>
              <a:rect l="l" t="t" r="r" b="b"/>
              <a:pathLst>
                <a:path w="4862195" h="2811145">
                  <a:moveTo>
                    <a:pt x="1832610" y="225044"/>
                  </a:moveTo>
                  <a:lnTo>
                    <a:pt x="1825244" y="220980"/>
                  </a:lnTo>
                  <a:lnTo>
                    <a:pt x="1568704" y="2413"/>
                  </a:lnTo>
                  <a:lnTo>
                    <a:pt x="1565402" y="762"/>
                  </a:lnTo>
                  <a:lnTo>
                    <a:pt x="1561973" y="0"/>
                  </a:lnTo>
                  <a:lnTo>
                    <a:pt x="1555750" y="0"/>
                  </a:lnTo>
                  <a:lnTo>
                    <a:pt x="1553083" y="762"/>
                  </a:lnTo>
                  <a:lnTo>
                    <a:pt x="1551432" y="2413"/>
                  </a:lnTo>
                  <a:lnTo>
                    <a:pt x="1301496" y="214376"/>
                  </a:lnTo>
                  <a:lnTo>
                    <a:pt x="1051560" y="2413"/>
                  </a:lnTo>
                  <a:lnTo>
                    <a:pt x="1049909" y="762"/>
                  </a:lnTo>
                  <a:lnTo>
                    <a:pt x="1047242" y="0"/>
                  </a:lnTo>
                  <a:lnTo>
                    <a:pt x="1041146" y="0"/>
                  </a:lnTo>
                  <a:lnTo>
                    <a:pt x="1037590" y="762"/>
                  </a:lnTo>
                  <a:lnTo>
                    <a:pt x="1034288" y="2413"/>
                  </a:lnTo>
                  <a:lnTo>
                    <a:pt x="787654" y="214376"/>
                  </a:lnTo>
                  <a:lnTo>
                    <a:pt x="537718" y="2413"/>
                  </a:lnTo>
                  <a:lnTo>
                    <a:pt x="534035" y="762"/>
                  </a:lnTo>
                  <a:lnTo>
                    <a:pt x="530479" y="0"/>
                  </a:lnTo>
                  <a:lnTo>
                    <a:pt x="527558" y="0"/>
                  </a:lnTo>
                  <a:lnTo>
                    <a:pt x="524510" y="0"/>
                  </a:lnTo>
                  <a:lnTo>
                    <a:pt x="522097" y="762"/>
                  </a:lnTo>
                  <a:lnTo>
                    <a:pt x="520446" y="2413"/>
                  </a:lnTo>
                  <a:lnTo>
                    <a:pt x="270510" y="214376"/>
                  </a:lnTo>
                  <a:lnTo>
                    <a:pt x="23876" y="2413"/>
                  </a:lnTo>
                  <a:lnTo>
                    <a:pt x="20828" y="1143"/>
                  </a:lnTo>
                  <a:lnTo>
                    <a:pt x="17272" y="381"/>
                  </a:lnTo>
                  <a:lnTo>
                    <a:pt x="9398" y="381"/>
                  </a:lnTo>
                  <a:lnTo>
                    <a:pt x="5207" y="1905"/>
                  </a:lnTo>
                  <a:lnTo>
                    <a:pt x="3302" y="5715"/>
                  </a:lnTo>
                  <a:lnTo>
                    <a:pt x="0" y="9017"/>
                  </a:lnTo>
                  <a:lnTo>
                    <a:pt x="0" y="19685"/>
                  </a:lnTo>
                  <a:lnTo>
                    <a:pt x="3302" y="22987"/>
                  </a:lnTo>
                  <a:lnTo>
                    <a:pt x="263144" y="241554"/>
                  </a:lnTo>
                  <a:lnTo>
                    <a:pt x="265176" y="243586"/>
                  </a:lnTo>
                  <a:lnTo>
                    <a:pt x="267843" y="244602"/>
                  </a:lnTo>
                  <a:lnTo>
                    <a:pt x="273812" y="244602"/>
                  </a:lnTo>
                  <a:lnTo>
                    <a:pt x="277114" y="243586"/>
                  </a:lnTo>
                  <a:lnTo>
                    <a:pt x="280416" y="241554"/>
                  </a:lnTo>
                  <a:lnTo>
                    <a:pt x="527050" y="32893"/>
                  </a:lnTo>
                  <a:lnTo>
                    <a:pt x="776986" y="241554"/>
                  </a:lnTo>
                  <a:lnTo>
                    <a:pt x="779018" y="243586"/>
                  </a:lnTo>
                  <a:lnTo>
                    <a:pt x="782447" y="244602"/>
                  </a:lnTo>
                  <a:lnTo>
                    <a:pt x="789305" y="244602"/>
                  </a:lnTo>
                  <a:lnTo>
                    <a:pt x="792607" y="243586"/>
                  </a:lnTo>
                  <a:lnTo>
                    <a:pt x="794258" y="241554"/>
                  </a:lnTo>
                  <a:lnTo>
                    <a:pt x="1044194" y="32893"/>
                  </a:lnTo>
                  <a:lnTo>
                    <a:pt x="1290828" y="241554"/>
                  </a:lnTo>
                  <a:lnTo>
                    <a:pt x="1294511" y="243586"/>
                  </a:lnTo>
                  <a:lnTo>
                    <a:pt x="1298067" y="244602"/>
                  </a:lnTo>
                  <a:lnTo>
                    <a:pt x="1304798" y="244602"/>
                  </a:lnTo>
                  <a:lnTo>
                    <a:pt x="1308100" y="243586"/>
                  </a:lnTo>
                  <a:lnTo>
                    <a:pt x="1311402" y="241554"/>
                  </a:lnTo>
                  <a:lnTo>
                    <a:pt x="1558036" y="32893"/>
                  </a:lnTo>
                  <a:lnTo>
                    <a:pt x="1808734" y="241554"/>
                  </a:lnTo>
                  <a:lnTo>
                    <a:pt x="1811528" y="243205"/>
                  </a:lnTo>
                  <a:lnTo>
                    <a:pt x="1814322" y="244221"/>
                  </a:lnTo>
                  <a:lnTo>
                    <a:pt x="1820418" y="244221"/>
                  </a:lnTo>
                  <a:lnTo>
                    <a:pt x="1823339" y="242443"/>
                  </a:lnTo>
                  <a:lnTo>
                    <a:pt x="1825244" y="238252"/>
                  </a:lnTo>
                  <a:lnTo>
                    <a:pt x="1832610" y="234950"/>
                  </a:lnTo>
                  <a:lnTo>
                    <a:pt x="1832610" y="225044"/>
                  </a:lnTo>
                  <a:close/>
                </a:path>
                <a:path w="4862195" h="2811145">
                  <a:moveTo>
                    <a:pt x="4393222" y="772985"/>
                  </a:moveTo>
                  <a:lnTo>
                    <a:pt x="4391139" y="749681"/>
                  </a:lnTo>
                  <a:lnTo>
                    <a:pt x="4372610" y="735215"/>
                  </a:lnTo>
                  <a:lnTo>
                    <a:pt x="4349064" y="740397"/>
                  </a:lnTo>
                  <a:lnTo>
                    <a:pt x="4337126" y="760615"/>
                  </a:lnTo>
                  <a:lnTo>
                    <a:pt x="4339399" y="783971"/>
                  </a:lnTo>
                  <a:lnTo>
                    <a:pt x="4358513" y="798576"/>
                  </a:lnTo>
                  <a:lnTo>
                    <a:pt x="4381474" y="793254"/>
                  </a:lnTo>
                  <a:lnTo>
                    <a:pt x="4393222" y="772985"/>
                  </a:lnTo>
                  <a:close/>
                </a:path>
                <a:path w="4862195" h="2811145">
                  <a:moveTo>
                    <a:pt x="4861763" y="1522399"/>
                  </a:moveTo>
                  <a:lnTo>
                    <a:pt x="4860556" y="1472679"/>
                  </a:lnTo>
                  <a:lnTo>
                    <a:pt x="4857762" y="1423314"/>
                  </a:lnTo>
                  <a:lnTo>
                    <a:pt x="4853406" y="1374355"/>
                  </a:lnTo>
                  <a:lnTo>
                    <a:pt x="4847526" y="1325829"/>
                  </a:lnTo>
                  <a:lnTo>
                    <a:pt x="4840109" y="1277772"/>
                  </a:lnTo>
                  <a:lnTo>
                    <a:pt x="4831207" y="1230236"/>
                  </a:lnTo>
                  <a:lnTo>
                    <a:pt x="4820818" y="1183246"/>
                  </a:lnTo>
                  <a:lnTo>
                    <a:pt x="4808982" y="1136840"/>
                  </a:lnTo>
                  <a:lnTo>
                    <a:pt x="4795710" y="1091069"/>
                  </a:lnTo>
                  <a:lnTo>
                    <a:pt x="4781029" y="1045959"/>
                  </a:lnTo>
                  <a:lnTo>
                    <a:pt x="4764964" y="1001560"/>
                  </a:lnTo>
                  <a:lnTo>
                    <a:pt x="4747514" y="957897"/>
                  </a:lnTo>
                  <a:lnTo>
                    <a:pt x="4728730" y="915009"/>
                  </a:lnTo>
                  <a:lnTo>
                    <a:pt x="4708614" y="872947"/>
                  </a:lnTo>
                  <a:lnTo>
                    <a:pt x="4687189" y="831735"/>
                  </a:lnTo>
                  <a:lnTo>
                    <a:pt x="4664481" y="791413"/>
                  </a:lnTo>
                  <a:lnTo>
                    <a:pt x="4640516" y="752030"/>
                  </a:lnTo>
                  <a:lnTo>
                    <a:pt x="4615307" y="713613"/>
                  </a:lnTo>
                  <a:lnTo>
                    <a:pt x="4588878" y="676211"/>
                  </a:lnTo>
                  <a:lnTo>
                    <a:pt x="4561243" y="639851"/>
                  </a:lnTo>
                  <a:lnTo>
                    <a:pt x="4532439" y="604583"/>
                  </a:lnTo>
                  <a:lnTo>
                    <a:pt x="4502480" y="570433"/>
                  </a:lnTo>
                  <a:lnTo>
                    <a:pt x="4471378" y="537438"/>
                  </a:lnTo>
                  <a:lnTo>
                    <a:pt x="4439170" y="505650"/>
                  </a:lnTo>
                  <a:lnTo>
                    <a:pt x="4405871" y="475094"/>
                  </a:lnTo>
                  <a:lnTo>
                    <a:pt x="4371505" y="445820"/>
                  </a:lnTo>
                  <a:lnTo>
                    <a:pt x="4336085" y="417855"/>
                  </a:lnTo>
                  <a:lnTo>
                    <a:pt x="4299636" y="391236"/>
                  </a:lnTo>
                  <a:lnTo>
                    <a:pt x="4262183" y="366014"/>
                  </a:lnTo>
                  <a:lnTo>
                    <a:pt x="4223740" y="342226"/>
                  </a:lnTo>
                  <a:lnTo>
                    <a:pt x="4184345" y="319887"/>
                  </a:lnTo>
                  <a:lnTo>
                    <a:pt x="4143997" y="299072"/>
                  </a:lnTo>
                  <a:lnTo>
                    <a:pt x="4102735" y="279781"/>
                  </a:lnTo>
                  <a:lnTo>
                    <a:pt x="4095369" y="296164"/>
                  </a:lnTo>
                  <a:lnTo>
                    <a:pt x="4136288" y="315353"/>
                  </a:lnTo>
                  <a:lnTo>
                    <a:pt x="4176293" y="336054"/>
                  </a:lnTo>
                  <a:lnTo>
                    <a:pt x="4215358" y="358216"/>
                  </a:lnTo>
                  <a:lnTo>
                    <a:pt x="4253458" y="381825"/>
                  </a:lnTo>
                  <a:lnTo>
                    <a:pt x="4290580" y="406819"/>
                  </a:lnTo>
                  <a:lnTo>
                    <a:pt x="4326699" y="433171"/>
                  </a:lnTo>
                  <a:lnTo>
                    <a:pt x="4361789" y="460857"/>
                  </a:lnTo>
                  <a:lnTo>
                    <a:pt x="4395838" y="489826"/>
                  </a:lnTo>
                  <a:lnTo>
                    <a:pt x="4428833" y="520039"/>
                  </a:lnTo>
                  <a:lnTo>
                    <a:pt x="4460735" y="551459"/>
                  </a:lnTo>
                  <a:lnTo>
                    <a:pt x="4491520" y="584060"/>
                  </a:lnTo>
                  <a:lnTo>
                    <a:pt x="4521187" y="617804"/>
                  </a:lnTo>
                  <a:lnTo>
                    <a:pt x="4549711" y="652640"/>
                  </a:lnTo>
                  <a:lnTo>
                    <a:pt x="4577054" y="688543"/>
                  </a:lnTo>
                  <a:lnTo>
                    <a:pt x="4603216" y="725474"/>
                  </a:lnTo>
                  <a:lnTo>
                    <a:pt x="4628159" y="763397"/>
                  </a:lnTo>
                  <a:lnTo>
                    <a:pt x="4651883" y="802271"/>
                  </a:lnTo>
                  <a:lnTo>
                    <a:pt x="4674349" y="842060"/>
                  </a:lnTo>
                  <a:lnTo>
                    <a:pt x="4695545" y="882726"/>
                  </a:lnTo>
                  <a:lnTo>
                    <a:pt x="4715446" y="924229"/>
                  </a:lnTo>
                  <a:lnTo>
                    <a:pt x="4734026" y="966546"/>
                  </a:lnTo>
                  <a:lnTo>
                    <a:pt x="4751273" y="1009624"/>
                  </a:lnTo>
                  <a:lnTo>
                    <a:pt x="4767173" y="1053439"/>
                  </a:lnTo>
                  <a:lnTo>
                    <a:pt x="4781689" y="1097940"/>
                  </a:lnTo>
                  <a:lnTo>
                    <a:pt x="4794809" y="1143101"/>
                  </a:lnTo>
                  <a:lnTo>
                    <a:pt x="4806505" y="1188885"/>
                  </a:lnTo>
                  <a:lnTo>
                    <a:pt x="4816767" y="1235252"/>
                  </a:lnTo>
                  <a:lnTo>
                    <a:pt x="4825568" y="1282153"/>
                  </a:lnTo>
                  <a:lnTo>
                    <a:pt x="4832883" y="1329575"/>
                  </a:lnTo>
                  <a:lnTo>
                    <a:pt x="4838700" y="1377467"/>
                  </a:lnTo>
                  <a:lnTo>
                    <a:pt x="4843005" y="1425790"/>
                  </a:lnTo>
                  <a:lnTo>
                    <a:pt x="4845761" y="1474508"/>
                  </a:lnTo>
                  <a:lnTo>
                    <a:pt x="4846942" y="1523593"/>
                  </a:lnTo>
                  <a:lnTo>
                    <a:pt x="4846548" y="1572996"/>
                  </a:lnTo>
                  <a:lnTo>
                    <a:pt x="4844554" y="1622691"/>
                  </a:lnTo>
                  <a:lnTo>
                    <a:pt x="4840922" y="1672628"/>
                  </a:lnTo>
                  <a:lnTo>
                    <a:pt x="4835652" y="1722780"/>
                  </a:lnTo>
                  <a:lnTo>
                    <a:pt x="4828705" y="1773110"/>
                  </a:lnTo>
                  <a:lnTo>
                    <a:pt x="4820082" y="1823580"/>
                  </a:lnTo>
                  <a:lnTo>
                    <a:pt x="4809744" y="1874139"/>
                  </a:lnTo>
                  <a:lnTo>
                    <a:pt x="4794440" y="1937080"/>
                  </a:lnTo>
                  <a:lnTo>
                    <a:pt x="4780280" y="1987092"/>
                  </a:lnTo>
                  <a:lnTo>
                    <a:pt x="4764621" y="2036203"/>
                  </a:lnTo>
                  <a:lnTo>
                    <a:pt x="4747514" y="2084400"/>
                  </a:lnTo>
                  <a:lnTo>
                    <a:pt x="4728984" y="2131669"/>
                  </a:lnTo>
                  <a:lnTo>
                    <a:pt x="4709058" y="2177961"/>
                  </a:lnTo>
                  <a:lnTo>
                    <a:pt x="4687786" y="2223287"/>
                  </a:lnTo>
                  <a:lnTo>
                    <a:pt x="4665192" y="2267597"/>
                  </a:lnTo>
                  <a:lnTo>
                    <a:pt x="4641316" y="2310879"/>
                  </a:lnTo>
                  <a:lnTo>
                    <a:pt x="4616183" y="2353119"/>
                  </a:lnTo>
                  <a:lnTo>
                    <a:pt x="4589831" y="2394280"/>
                  </a:lnTo>
                  <a:lnTo>
                    <a:pt x="4562310" y="2434336"/>
                  </a:lnTo>
                  <a:lnTo>
                    <a:pt x="4533633" y="2473287"/>
                  </a:lnTo>
                  <a:lnTo>
                    <a:pt x="4503839" y="2511094"/>
                  </a:lnTo>
                  <a:lnTo>
                    <a:pt x="4472965" y="2547734"/>
                  </a:lnTo>
                  <a:lnTo>
                    <a:pt x="4441050" y="2583180"/>
                  </a:lnTo>
                  <a:lnTo>
                    <a:pt x="4408119" y="2617432"/>
                  </a:lnTo>
                  <a:lnTo>
                    <a:pt x="4374210" y="2650439"/>
                  </a:lnTo>
                  <a:lnTo>
                    <a:pt x="4339374" y="2682202"/>
                  </a:lnTo>
                  <a:lnTo>
                    <a:pt x="4303611" y="2712682"/>
                  </a:lnTo>
                  <a:lnTo>
                    <a:pt x="4266984" y="2741866"/>
                  </a:lnTo>
                  <a:lnTo>
                    <a:pt x="4229519" y="2769730"/>
                  </a:lnTo>
                  <a:lnTo>
                    <a:pt x="4191254" y="2796235"/>
                  </a:lnTo>
                  <a:lnTo>
                    <a:pt x="4200398" y="2810916"/>
                  </a:lnTo>
                  <a:lnTo>
                    <a:pt x="4238561" y="2784348"/>
                  </a:lnTo>
                  <a:lnTo>
                    <a:pt x="4276001" y="2756344"/>
                  </a:lnTo>
                  <a:lnTo>
                    <a:pt x="4312666" y="2726944"/>
                  </a:lnTo>
                  <a:lnTo>
                    <a:pt x="4348505" y="2696197"/>
                  </a:lnTo>
                  <a:lnTo>
                    <a:pt x="4383481" y="2664104"/>
                  </a:lnTo>
                  <a:lnTo>
                    <a:pt x="4417568" y="2630690"/>
                  </a:lnTo>
                  <a:lnTo>
                    <a:pt x="4450727" y="2596007"/>
                  </a:lnTo>
                  <a:lnTo>
                    <a:pt x="4482897" y="2560078"/>
                  </a:lnTo>
                  <a:lnTo>
                    <a:pt x="4514062" y="2522905"/>
                  </a:lnTo>
                  <a:lnTo>
                    <a:pt x="4544161" y="2484551"/>
                  </a:lnTo>
                  <a:lnTo>
                    <a:pt x="4573168" y="2445016"/>
                  </a:lnTo>
                  <a:lnTo>
                    <a:pt x="4601045" y="2404338"/>
                  </a:lnTo>
                  <a:lnTo>
                    <a:pt x="4627740" y="2362555"/>
                  </a:lnTo>
                  <a:lnTo>
                    <a:pt x="4653229" y="2319667"/>
                  </a:lnTo>
                  <a:lnTo>
                    <a:pt x="4677461" y="2275738"/>
                  </a:lnTo>
                  <a:lnTo>
                    <a:pt x="4700397" y="2230767"/>
                  </a:lnTo>
                  <a:lnTo>
                    <a:pt x="4721999" y="2184781"/>
                  </a:lnTo>
                  <a:lnTo>
                    <a:pt x="4742231" y="2137829"/>
                  </a:lnTo>
                  <a:lnTo>
                    <a:pt x="4761052" y="2089937"/>
                  </a:lnTo>
                  <a:lnTo>
                    <a:pt x="4778426" y="2041105"/>
                  </a:lnTo>
                  <a:lnTo>
                    <a:pt x="4794301" y="1991385"/>
                  </a:lnTo>
                  <a:lnTo>
                    <a:pt x="4808652" y="1940814"/>
                  </a:lnTo>
                  <a:lnTo>
                    <a:pt x="4821428" y="1889379"/>
                  </a:lnTo>
                  <a:lnTo>
                    <a:pt x="4834560" y="1826145"/>
                  </a:lnTo>
                  <a:lnTo>
                    <a:pt x="4843297" y="1775066"/>
                  </a:lnTo>
                  <a:lnTo>
                    <a:pt x="4850320" y="1724113"/>
                  </a:lnTo>
                  <a:lnTo>
                    <a:pt x="4855667" y="1673339"/>
                  </a:lnTo>
                  <a:lnTo>
                    <a:pt x="4859337" y="1622767"/>
                  </a:lnTo>
                  <a:lnTo>
                    <a:pt x="4861357" y="1572437"/>
                  </a:lnTo>
                  <a:lnTo>
                    <a:pt x="4861763" y="1522399"/>
                  </a:lnTo>
                  <a:close/>
                </a:path>
              </a:pathLst>
            </a:custGeom>
            <a:solidFill>
              <a:srgbClr val="FF94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62798" y="1275969"/>
              <a:ext cx="142748" cy="142620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593344" y="1308607"/>
              <a:ext cx="731520" cy="2533015"/>
            </a:xfrm>
            <a:custGeom>
              <a:avLst/>
              <a:gdLst/>
              <a:ahLst/>
              <a:cxnLst/>
              <a:rect l="l" t="t" r="r" b="b"/>
              <a:pathLst>
                <a:path w="731519" h="2533015">
                  <a:moveTo>
                    <a:pt x="502754" y="2045576"/>
                  </a:moveTo>
                  <a:lnTo>
                    <a:pt x="501142" y="2022170"/>
                  </a:lnTo>
                  <a:lnTo>
                    <a:pt x="482460" y="2006981"/>
                  </a:lnTo>
                  <a:lnTo>
                    <a:pt x="459346" y="2011616"/>
                  </a:lnTo>
                  <a:lnTo>
                    <a:pt x="447027" y="2031530"/>
                  </a:lnTo>
                  <a:lnTo>
                    <a:pt x="448449" y="2054923"/>
                  </a:lnTo>
                  <a:lnTo>
                    <a:pt x="466623" y="2069973"/>
                  </a:lnTo>
                  <a:lnTo>
                    <a:pt x="490245" y="2065439"/>
                  </a:lnTo>
                  <a:lnTo>
                    <a:pt x="502754" y="2045576"/>
                  </a:lnTo>
                  <a:close/>
                </a:path>
                <a:path w="731519" h="2533015">
                  <a:moveTo>
                    <a:pt x="731139" y="2516759"/>
                  </a:moveTo>
                  <a:lnTo>
                    <a:pt x="690778" y="2496413"/>
                  </a:lnTo>
                  <a:lnTo>
                    <a:pt x="651370" y="2474569"/>
                  </a:lnTo>
                  <a:lnTo>
                    <a:pt x="612965" y="2451290"/>
                  </a:lnTo>
                  <a:lnTo>
                    <a:pt x="575551" y="2426601"/>
                  </a:lnTo>
                  <a:lnTo>
                    <a:pt x="539153" y="2400554"/>
                  </a:lnTo>
                  <a:lnTo>
                    <a:pt x="503809" y="2373172"/>
                  </a:lnTo>
                  <a:lnTo>
                    <a:pt x="469519" y="2344483"/>
                  </a:lnTo>
                  <a:lnTo>
                    <a:pt x="436308" y="2314549"/>
                  </a:lnTo>
                  <a:lnTo>
                    <a:pt x="404202" y="2283409"/>
                  </a:lnTo>
                  <a:lnTo>
                    <a:pt x="373214" y="2251075"/>
                  </a:lnTo>
                  <a:lnTo>
                    <a:pt x="343369" y="2217597"/>
                  </a:lnTo>
                  <a:lnTo>
                    <a:pt x="314680" y="2183015"/>
                  </a:lnTo>
                  <a:lnTo>
                    <a:pt x="287172" y="2147366"/>
                  </a:lnTo>
                  <a:lnTo>
                    <a:pt x="260870" y="2110689"/>
                  </a:lnTo>
                  <a:lnTo>
                    <a:pt x="235775" y="2073021"/>
                  </a:lnTo>
                  <a:lnTo>
                    <a:pt x="211924" y="2034400"/>
                  </a:lnTo>
                  <a:lnTo>
                    <a:pt x="189331" y="1994865"/>
                  </a:lnTo>
                  <a:lnTo>
                    <a:pt x="168021" y="1954441"/>
                  </a:lnTo>
                  <a:lnTo>
                    <a:pt x="148005" y="1913178"/>
                  </a:lnTo>
                  <a:lnTo>
                    <a:pt x="129311" y="1871116"/>
                  </a:lnTo>
                  <a:lnTo>
                    <a:pt x="111950" y="1828279"/>
                  </a:lnTo>
                  <a:lnTo>
                    <a:pt x="95935" y="1784718"/>
                  </a:lnTo>
                  <a:lnTo>
                    <a:pt x="81318" y="1740471"/>
                  </a:lnTo>
                  <a:lnTo>
                    <a:pt x="68084" y="1695564"/>
                  </a:lnTo>
                  <a:lnTo>
                    <a:pt x="56261" y="1650034"/>
                  </a:lnTo>
                  <a:lnTo>
                    <a:pt x="45885" y="1603933"/>
                  </a:lnTo>
                  <a:lnTo>
                    <a:pt x="36957" y="1557299"/>
                  </a:lnTo>
                  <a:lnTo>
                    <a:pt x="29514" y="1510157"/>
                  </a:lnTo>
                  <a:lnTo>
                    <a:pt x="23558" y="1462544"/>
                  </a:lnTo>
                  <a:lnTo>
                    <a:pt x="19126" y="1414500"/>
                  </a:lnTo>
                  <a:lnTo>
                    <a:pt x="16217" y="1366075"/>
                  </a:lnTo>
                  <a:lnTo>
                    <a:pt x="14859" y="1317294"/>
                  </a:lnTo>
                  <a:lnTo>
                    <a:pt x="15087" y="1268196"/>
                  </a:lnTo>
                  <a:lnTo>
                    <a:pt x="16903" y="1218819"/>
                  </a:lnTo>
                  <a:lnTo>
                    <a:pt x="20332" y="1169200"/>
                  </a:lnTo>
                  <a:lnTo>
                    <a:pt x="25400" y="1119390"/>
                  </a:lnTo>
                  <a:lnTo>
                    <a:pt x="32118" y="1069403"/>
                  </a:lnTo>
                  <a:lnTo>
                    <a:pt x="40500" y="1019302"/>
                  </a:lnTo>
                  <a:lnTo>
                    <a:pt x="50584" y="969098"/>
                  </a:lnTo>
                  <a:lnTo>
                    <a:pt x="62382" y="918845"/>
                  </a:lnTo>
                  <a:lnTo>
                    <a:pt x="79489" y="856411"/>
                  </a:lnTo>
                  <a:lnTo>
                    <a:pt x="95072" y="806818"/>
                  </a:lnTo>
                  <a:lnTo>
                    <a:pt x="112128" y="758164"/>
                  </a:lnTo>
                  <a:lnTo>
                    <a:pt x="130619" y="710463"/>
                  </a:lnTo>
                  <a:lnTo>
                    <a:pt x="150495" y="663752"/>
                  </a:lnTo>
                  <a:lnTo>
                    <a:pt x="171729" y="618032"/>
                  </a:lnTo>
                  <a:lnTo>
                    <a:pt x="194297" y="573341"/>
                  </a:lnTo>
                  <a:lnTo>
                    <a:pt x="218147" y="529691"/>
                  </a:lnTo>
                  <a:lnTo>
                    <a:pt x="243268" y="487108"/>
                  </a:lnTo>
                  <a:lnTo>
                    <a:pt x="269595" y="445617"/>
                  </a:lnTo>
                  <a:lnTo>
                    <a:pt x="297103" y="405218"/>
                  </a:lnTo>
                  <a:lnTo>
                    <a:pt x="325780" y="365963"/>
                  </a:lnTo>
                  <a:lnTo>
                    <a:pt x="355561" y="327863"/>
                  </a:lnTo>
                  <a:lnTo>
                    <a:pt x="386422" y="290918"/>
                  </a:lnTo>
                  <a:lnTo>
                    <a:pt x="418325" y="255181"/>
                  </a:lnTo>
                  <a:lnTo>
                    <a:pt x="451243" y="220662"/>
                  </a:lnTo>
                  <a:lnTo>
                    <a:pt x="485127" y="187375"/>
                  </a:lnTo>
                  <a:lnTo>
                    <a:pt x="519963" y="155346"/>
                  </a:lnTo>
                  <a:lnTo>
                    <a:pt x="555701" y="124599"/>
                  </a:lnTo>
                  <a:lnTo>
                    <a:pt x="592315" y="95161"/>
                  </a:lnTo>
                  <a:lnTo>
                    <a:pt x="629754" y="67043"/>
                  </a:lnTo>
                  <a:lnTo>
                    <a:pt x="667994" y="40271"/>
                  </a:lnTo>
                  <a:lnTo>
                    <a:pt x="707009" y="14859"/>
                  </a:lnTo>
                  <a:lnTo>
                    <a:pt x="698373" y="0"/>
                  </a:lnTo>
                  <a:lnTo>
                    <a:pt x="659434" y="25488"/>
                  </a:lnTo>
                  <a:lnTo>
                    <a:pt x="621207" y="52400"/>
                  </a:lnTo>
                  <a:lnTo>
                    <a:pt x="583717" y="80733"/>
                  </a:lnTo>
                  <a:lnTo>
                    <a:pt x="547001" y="110451"/>
                  </a:lnTo>
                  <a:lnTo>
                    <a:pt x="511111" y="141528"/>
                  </a:lnTo>
                  <a:lnTo>
                    <a:pt x="476072" y="173939"/>
                  </a:lnTo>
                  <a:lnTo>
                    <a:pt x="441934" y="207657"/>
                  </a:lnTo>
                  <a:lnTo>
                    <a:pt x="408736" y="242646"/>
                  </a:lnTo>
                  <a:lnTo>
                    <a:pt x="376516" y="278904"/>
                  </a:lnTo>
                  <a:lnTo>
                    <a:pt x="345325" y="316382"/>
                  </a:lnTo>
                  <a:lnTo>
                    <a:pt x="315188" y="355066"/>
                  </a:lnTo>
                  <a:lnTo>
                    <a:pt x="286156" y="394919"/>
                  </a:lnTo>
                  <a:lnTo>
                    <a:pt x="258267" y="435927"/>
                  </a:lnTo>
                  <a:lnTo>
                    <a:pt x="231559" y="478040"/>
                  </a:lnTo>
                  <a:lnTo>
                    <a:pt x="206070" y="521258"/>
                  </a:lnTo>
                  <a:lnTo>
                    <a:pt x="181851" y="565556"/>
                  </a:lnTo>
                  <a:lnTo>
                    <a:pt x="158927" y="610882"/>
                  </a:lnTo>
                  <a:lnTo>
                    <a:pt x="137363" y="657225"/>
                  </a:lnTo>
                  <a:lnTo>
                    <a:pt x="117170" y="704557"/>
                  </a:lnTo>
                  <a:lnTo>
                    <a:pt x="98412" y="752843"/>
                  </a:lnTo>
                  <a:lnTo>
                    <a:pt x="81114" y="802068"/>
                  </a:lnTo>
                  <a:lnTo>
                    <a:pt x="65316" y="852208"/>
                  </a:lnTo>
                  <a:lnTo>
                    <a:pt x="51079" y="903224"/>
                  </a:lnTo>
                  <a:lnTo>
                    <a:pt x="36118" y="966139"/>
                  </a:lnTo>
                  <a:lnTo>
                    <a:pt x="25920" y="1016939"/>
                  </a:lnTo>
                  <a:lnTo>
                    <a:pt x="17437" y="1067663"/>
                  </a:lnTo>
                  <a:lnTo>
                    <a:pt x="10642" y="1118273"/>
                  </a:lnTo>
                  <a:lnTo>
                    <a:pt x="5524" y="1168704"/>
                  </a:lnTo>
                  <a:lnTo>
                    <a:pt x="2057" y="1218958"/>
                  </a:lnTo>
                  <a:lnTo>
                    <a:pt x="228" y="1268958"/>
                  </a:lnTo>
                  <a:lnTo>
                    <a:pt x="0" y="1318691"/>
                  </a:lnTo>
                  <a:lnTo>
                    <a:pt x="1384" y="1368120"/>
                  </a:lnTo>
                  <a:lnTo>
                    <a:pt x="4318" y="1417180"/>
                  </a:lnTo>
                  <a:lnTo>
                    <a:pt x="8813" y="1465859"/>
                  </a:lnTo>
                  <a:lnTo>
                    <a:pt x="14846" y="1514106"/>
                  </a:lnTo>
                  <a:lnTo>
                    <a:pt x="22390" y="1561884"/>
                  </a:lnTo>
                  <a:lnTo>
                    <a:pt x="31419" y="1609153"/>
                  </a:lnTo>
                  <a:lnTo>
                    <a:pt x="41910" y="1655864"/>
                  </a:lnTo>
                  <a:lnTo>
                    <a:pt x="53860" y="1702003"/>
                  </a:lnTo>
                  <a:lnTo>
                    <a:pt x="67246" y="1747520"/>
                  </a:lnTo>
                  <a:lnTo>
                    <a:pt x="82042" y="1792363"/>
                  </a:lnTo>
                  <a:lnTo>
                    <a:pt x="98221" y="1836521"/>
                  </a:lnTo>
                  <a:lnTo>
                    <a:pt x="115773" y="1879917"/>
                  </a:lnTo>
                  <a:lnTo>
                    <a:pt x="134670" y="1922551"/>
                  </a:lnTo>
                  <a:lnTo>
                    <a:pt x="154901" y="1964359"/>
                  </a:lnTo>
                  <a:lnTo>
                    <a:pt x="176441" y="2005317"/>
                  </a:lnTo>
                  <a:lnTo>
                    <a:pt x="199275" y="2045373"/>
                  </a:lnTo>
                  <a:lnTo>
                    <a:pt x="223367" y="2084501"/>
                  </a:lnTo>
                  <a:lnTo>
                    <a:pt x="248716" y="2122652"/>
                  </a:lnTo>
                  <a:lnTo>
                    <a:pt x="275285" y="2159787"/>
                  </a:lnTo>
                  <a:lnTo>
                    <a:pt x="303060" y="2195880"/>
                  </a:lnTo>
                  <a:lnTo>
                    <a:pt x="332028" y="2230882"/>
                  </a:lnTo>
                  <a:lnTo>
                    <a:pt x="362165" y="2264753"/>
                  </a:lnTo>
                  <a:lnTo>
                    <a:pt x="393446" y="2297455"/>
                  </a:lnTo>
                  <a:lnTo>
                    <a:pt x="425856" y="2328951"/>
                  </a:lnTo>
                  <a:lnTo>
                    <a:pt x="459371" y="2359202"/>
                  </a:lnTo>
                  <a:lnTo>
                    <a:pt x="493966" y="2388184"/>
                  </a:lnTo>
                  <a:lnTo>
                    <a:pt x="529640" y="2415832"/>
                  </a:lnTo>
                  <a:lnTo>
                    <a:pt x="566356" y="2442121"/>
                  </a:lnTo>
                  <a:lnTo>
                    <a:pt x="604088" y="2467013"/>
                  </a:lnTo>
                  <a:lnTo>
                    <a:pt x="642835" y="2490457"/>
                  </a:lnTo>
                  <a:lnTo>
                    <a:pt x="682561" y="2512441"/>
                  </a:lnTo>
                  <a:lnTo>
                    <a:pt x="723265" y="2532888"/>
                  </a:lnTo>
                  <a:lnTo>
                    <a:pt x="731139" y="2516759"/>
                  </a:lnTo>
                  <a:close/>
                </a:path>
              </a:pathLst>
            </a:custGeom>
            <a:solidFill>
              <a:srgbClr val="FF94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35404" y="3804920"/>
              <a:ext cx="142494" cy="142506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140207" y="2378202"/>
              <a:ext cx="430530" cy="387350"/>
            </a:xfrm>
            <a:custGeom>
              <a:avLst/>
              <a:gdLst/>
              <a:ahLst/>
              <a:cxnLst/>
              <a:rect l="l" t="t" r="r" b="b"/>
              <a:pathLst>
                <a:path w="430530" h="387350">
                  <a:moveTo>
                    <a:pt x="193548" y="0"/>
                  </a:moveTo>
                  <a:lnTo>
                    <a:pt x="0" y="193548"/>
                  </a:lnTo>
                  <a:lnTo>
                    <a:pt x="193548" y="387096"/>
                  </a:lnTo>
                  <a:lnTo>
                    <a:pt x="193548" y="290322"/>
                  </a:lnTo>
                  <a:lnTo>
                    <a:pt x="430530" y="290322"/>
                  </a:lnTo>
                  <a:lnTo>
                    <a:pt x="430530" y="96774"/>
                  </a:lnTo>
                  <a:lnTo>
                    <a:pt x="193548" y="96774"/>
                  </a:lnTo>
                  <a:lnTo>
                    <a:pt x="193548" y="0"/>
                  </a:lnTo>
                  <a:close/>
                </a:path>
              </a:pathLst>
            </a:custGeom>
            <a:solidFill>
              <a:srgbClr val="FF94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40207" y="2378202"/>
              <a:ext cx="430530" cy="387350"/>
            </a:xfrm>
            <a:custGeom>
              <a:avLst/>
              <a:gdLst/>
              <a:ahLst/>
              <a:cxnLst/>
              <a:rect l="l" t="t" r="r" b="b"/>
              <a:pathLst>
                <a:path w="430530" h="387350">
                  <a:moveTo>
                    <a:pt x="0" y="193548"/>
                  </a:moveTo>
                  <a:lnTo>
                    <a:pt x="193548" y="0"/>
                  </a:lnTo>
                  <a:lnTo>
                    <a:pt x="193548" y="96774"/>
                  </a:lnTo>
                  <a:lnTo>
                    <a:pt x="430530" y="96774"/>
                  </a:lnTo>
                  <a:lnTo>
                    <a:pt x="430530" y="290322"/>
                  </a:lnTo>
                  <a:lnTo>
                    <a:pt x="193548" y="290322"/>
                  </a:lnTo>
                  <a:lnTo>
                    <a:pt x="193548" y="387096"/>
                  </a:lnTo>
                  <a:lnTo>
                    <a:pt x="0" y="193548"/>
                  </a:lnTo>
                  <a:close/>
                </a:path>
              </a:pathLst>
            </a:custGeom>
            <a:ln w="28956">
              <a:solidFill>
                <a:srgbClr val="000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8601456" y="2378202"/>
              <a:ext cx="431800" cy="387350"/>
            </a:xfrm>
            <a:custGeom>
              <a:avLst/>
              <a:gdLst/>
              <a:ahLst/>
              <a:cxnLst/>
              <a:rect l="l" t="t" r="r" b="b"/>
              <a:pathLst>
                <a:path w="431800" h="387350">
                  <a:moveTo>
                    <a:pt x="237744" y="0"/>
                  </a:moveTo>
                  <a:lnTo>
                    <a:pt x="237744" y="96774"/>
                  </a:lnTo>
                  <a:lnTo>
                    <a:pt x="0" y="96774"/>
                  </a:lnTo>
                  <a:lnTo>
                    <a:pt x="0" y="290322"/>
                  </a:lnTo>
                  <a:lnTo>
                    <a:pt x="237744" y="290322"/>
                  </a:lnTo>
                  <a:lnTo>
                    <a:pt x="237744" y="387096"/>
                  </a:lnTo>
                  <a:lnTo>
                    <a:pt x="431292" y="193548"/>
                  </a:lnTo>
                  <a:lnTo>
                    <a:pt x="237744" y="0"/>
                  </a:lnTo>
                  <a:close/>
                </a:path>
              </a:pathLst>
            </a:custGeom>
            <a:solidFill>
              <a:srgbClr val="FF94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8601456" y="2378202"/>
              <a:ext cx="431800" cy="387350"/>
            </a:xfrm>
            <a:custGeom>
              <a:avLst/>
              <a:gdLst/>
              <a:ahLst/>
              <a:cxnLst/>
              <a:rect l="l" t="t" r="r" b="b"/>
              <a:pathLst>
                <a:path w="431800" h="387350">
                  <a:moveTo>
                    <a:pt x="431292" y="193548"/>
                  </a:moveTo>
                  <a:lnTo>
                    <a:pt x="237744" y="0"/>
                  </a:lnTo>
                  <a:lnTo>
                    <a:pt x="237744" y="96774"/>
                  </a:lnTo>
                  <a:lnTo>
                    <a:pt x="0" y="96774"/>
                  </a:lnTo>
                  <a:lnTo>
                    <a:pt x="0" y="290322"/>
                  </a:lnTo>
                  <a:lnTo>
                    <a:pt x="237744" y="290322"/>
                  </a:lnTo>
                  <a:lnTo>
                    <a:pt x="237744" y="387096"/>
                  </a:lnTo>
                  <a:lnTo>
                    <a:pt x="431292" y="193548"/>
                  </a:lnTo>
                  <a:close/>
                </a:path>
              </a:pathLst>
            </a:custGeom>
            <a:ln w="28956">
              <a:solidFill>
                <a:srgbClr val="000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4B63D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304800" y="268986"/>
            <a:ext cx="8534400" cy="4605655"/>
            <a:chOff x="304800" y="268986"/>
            <a:chExt cx="8534400" cy="4605655"/>
          </a:xfrm>
        </p:grpSpPr>
        <p:sp>
          <p:nvSpPr>
            <p:cNvPr id="4" name="object 4"/>
            <p:cNvSpPr/>
            <p:nvPr/>
          </p:nvSpPr>
          <p:spPr>
            <a:xfrm>
              <a:off x="319277" y="283464"/>
              <a:ext cx="8505825" cy="4577080"/>
            </a:xfrm>
            <a:custGeom>
              <a:avLst/>
              <a:gdLst/>
              <a:ahLst/>
              <a:cxnLst/>
              <a:rect l="l" t="t" r="r" b="b"/>
              <a:pathLst>
                <a:path w="8505825" h="4577080">
                  <a:moveTo>
                    <a:pt x="8349996" y="0"/>
                  </a:moveTo>
                  <a:lnTo>
                    <a:pt x="155422" y="0"/>
                  </a:lnTo>
                  <a:lnTo>
                    <a:pt x="106296" y="7924"/>
                  </a:lnTo>
                  <a:lnTo>
                    <a:pt x="63631" y="29992"/>
                  </a:lnTo>
                  <a:lnTo>
                    <a:pt x="29987" y="63642"/>
                  </a:lnTo>
                  <a:lnTo>
                    <a:pt x="7923" y="106314"/>
                  </a:lnTo>
                  <a:lnTo>
                    <a:pt x="0" y="155448"/>
                  </a:lnTo>
                  <a:lnTo>
                    <a:pt x="0" y="4421149"/>
                  </a:lnTo>
                  <a:lnTo>
                    <a:pt x="7923" y="4470275"/>
                  </a:lnTo>
                  <a:lnTo>
                    <a:pt x="29987" y="4512940"/>
                  </a:lnTo>
                  <a:lnTo>
                    <a:pt x="63631" y="4546584"/>
                  </a:lnTo>
                  <a:lnTo>
                    <a:pt x="106296" y="4568648"/>
                  </a:lnTo>
                  <a:lnTo>
                    <a:pt x="155422" y="4576572"/>
                  </a:lnTo>
                  <a:lnTo>
                    <a:pt x="8349996" y="4576572"/>
                  </a:lnTo>
                  <a:lnTo>
                    <a:pt x="8399129" y="4568648"/>
                  </a:lnTo>
                  <a:lnTo>
                    <a:pt x="8441801" y="4546584"/>
                  </a:lnTo>
                  <a:lnTo>
                    <a:pt x="8475451" y="4512940"/>
                  </a:lnTo>
                  <a:lnTo>
                    <a:pt x="8497519" y="4470275"/>
                  </a:lnTo>
                  <a:lnTo>
                    <a:pt x="8505444" y="4421149"/>
                  </a:lnTo>
                  <a:lnTo>
                    <a:pt x="8505444" y="155448"/>
                  </a:lnTo>
                  <a:lnTo>
                    <a:pt x="8497519" y="106314"/>
                  </a:lnTo>
                  <a:lnTo>
                    <a:pt x="8475451" y="63642"/>
                  </a:lnTo>
                  <a:lnTo>
                    <a:pt x="8441801" y="29992"/>
                  </a:lnTo>
                  <a:lnTo>
                    <a:pt x="8399129" y="7924"/>
                  </a:lnTo>
                  <a:lnTo>
                    <a:pt x="8349996" y="0"/>
                  </a:lnTo>
                  <a:close/>
                </a:path>
              </a:pathLst>
            </a:custGeom>
            <a:solidFill>
              <a:srgbClr val="D4E6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19277" y="283464"/>
              <a:ext cx="8505825" cy="4577080"/>
            </a:xfrm>
            <a:custGeom>
              <a:avLst/>
              <a:gdLst/>
              <a:ahLst/>
              <a:cxnLst/>
              <a:rect l="l" t="t" r="r" b="b"/>
              <a:pathLst>
                <a:path w="8505825" h="4577080">
                  <a:moveTo>
                    <a:pt x="0" y="155448"/>
                  </a:moveTo>
                  <a:lnTo>
                    <a:pt x="7923" y="106314"/>
                  </a:lnTo>
                  <a:lnTo>
                    <a:pt x="29987" y="63642"/>
                  </a:lnTo>
                  <a:lnTo>
                    <a:pt x="63631" y="29992"/>
                  </a:lnTo>
                  <a:lnTo>
                    <a:pt x="106296" y="7924"/>
                  </a:lnTo>
                  <a:lnTo>
                    <a:pt x="155422" y="0"/>
                  </a:lnTo>
                  <a:lnTo>
                    <a:pt x="8349996" y="0"/>
                  </a:lnTo>
                  <a:lnTo>
                    <a:pt x="8399129" y="7924"/>
                  </a:lnTo>
                  <a:lnTo>
                    <a:pt x="8441801" y="29992"/>
                  </a:lnTo>
                  <a:lnTo>
                    <a:pt x="8475451" y="63642"/>
                  </a:lnTo>
                  <a:lnTo>
                    <a:pt x="8497519" y="106314"/>
                  </a:lnTo>
                  <a:lnTo>
                    <a:pt x="8505444" y="155448"/>
                  </a:lnTo>
                  <a:lnTo>
                    <a:pt x="8505444" y="4421149"/>
                  </a:lnTo>
                  <a:lnTo>
                    <a:pt x="8497519" y="4470275"/>
                  </a:lnTo>
                  <a:lnTo>
                    <a:pt x="8475451" y="4512940"/>
                  </a:lnTo>
                  <a:lnTo>
                    <a:pt x="8441801" y="4546584"/>
                  </a:lnTo>
                  <a:lnTo>
                    <a:pt x="8399129" y="4568648"/>
                  </a:lnTo>
                  <a:lnTo>
                    <a:pt x="8349996" y="4576572"/>
                  </a:lnTo>
                  <a:lnTo>
                    <a:pt x="155422" y="4576572"/>
                  </a:lnTo>
                  <a:lnTo>
                    <a:pt x="106296" y="4568648"/>
                  </a:lnTo>
                  <a:lnTo>
                    <a:pt x="63631" y="4546584"/>
                  </a:lnTo>
                  <a:lnTo>
                    <a:pt x="29987" y="4512940"/>
                  </a:lnTo>
                  <a:lnTo>
                    <a:pt x="7923" y="4470275"/>
                  </a:lnTo>
                  <a:lnTo>
                    <a:pt x="0" y="4421149"/>
                  </a:lnTo>
                  <a:lnTo>
                    <a:pt x="0" y="155448"/>
                  </a:lnTo>
                  <a:close/>
                </a:path>
              </a:pathLst>
            </a:custGeom>
            <a:ln w="28956">
              <a:solidFill>
                <a:srgbClr val="000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4277105" y="70865"/>
            <a:ext cx="590550" cy="135255"/>
            <a:chOff x="4277105" y="70865"/>
            <a:chExt cx="590550" cy="135255"/>
          </a:xfrm>
        </p:grpSpPr>
        <p:sp>
          <p:nvSpPr>
            <p:cNvPr id="7" name="object 7"/>
            <p:cNvSpPr/>
            <p:nvPr/>
          </p:nvSpPr>
          <p:spPr>
            <a:xfrm>
              <a:off x="4284725" y="75437"/>
              <a:ext cx="574675" cy="113664"/>
            </a:xfrm>
            <a:custGeom>
              <a:avLst/>
              <a:gdLst/>
              <a:ahLst/>
              <a:cxnLst/>
              <a:rect l="l" t="t" r="r" b="b"/>
              <a:pathLst>
                <a:path w="574675" h="113664">
                  <a:moveTo>
                    <a:pt x="517778" y="0"/>
                  </a:moveTo>
                  <a:lnTo>
                    <a:pt x="56769" y="0"/>
                  </a:lnTo>
                  <a:lnTo>
                    <a:pt x="34665" y="4458"/>
                  </a:lnTo>
                  <a:lnTo>
                    <a:pt x="16621" y="16621"/>
                  </a:lnTo>
                  <a:lnTo>
                    <a:pt x="4458" y="34665"/>
                  </a:lnTo>
                  <a:lnTo>
                    <a:pt x="0" y="56769"/>
                  </a:lnTo>
                  <a:lnTo>
                    <a:pt x="4458" y="78872"/>
                  </a:lnTo>
                  <a:lnTo>
                    <a:pt x="16621" y="96916"/>
                  </a:lnTo>
                  <a:lnTo>
                    <a:pt x="34665" y="109079"/>
                  </a:lnTo>
                  <a:lnTo>
                    <a:pt x="56769" y="113537"/>
                  </a:lnTo>
                  <a:lnTo>
                    <a:pt x="517778" y="113537"/>
                  </a:lnTo>
                  <a:lnTo>
                    <a:pt x="539882" y="109079"/>
                  </a:lnTo>
                  <a:lnTo>
                    <a:pt x="557926" y="96916"/>
                  </a:lnTo>
                  <a:lnTo>
                    <a:pt x="570089" y="78872"/>
                  </a:lnTo>
                  <a:lnTo>
                    <a:pt x="574548" y="56769"/>
                  </a:lnTo>
                  <a:lnTo>
                    <a:pt x="570089" y="34665"/>
                  </a:lnTo>
                  <a:lnTo>
                    <a:pt x="557926" y="16621"/>
                  </a:lnTo>
                  <a:lnTo>
                    <a:pt x="539882" y="4458"/>
                  </a:lnTo>
                  <a:lnTo>
                    <a:pt x="517778" y="0"/>
                  </a:lnTo>
                  <a:close/>
                </a:path>
              </a:pathLst>
            </a:custGeom>
            <a:solidFill>
              <a:srgbClr val="FF94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282058" y="75818"/>
              <a:ext cx="581025" cy="125095"/>
            </a:xfrm>
            <a:custGeom>
              <a:avLst/>
              <a:gdLst/>
              <a:ahLst/>
              <a:cxnLst/>
              <a:rect l="l" t="t" r="r" b="b"/>
              <a:pathLst>
                <a:path w="581025" h="125095">
                  <a:moveTo>
                    <a:pt x="518032" y="0"/>
                  </a:moveTo>
                  <a:lnTo>
                    <a:pt x="62611" y="0"/>
                  </a:lnTo>
                  <a:lnTo>
                    <a:pt x="38308" y="4923"/>
                  </a:lnTo>
                  <a:lnTo>
                    <a:pt x="18399" y="18335"/>
                  </a:lnTo>
                  <a:lnTo>
                    <a:pt x="4943" y="38201"/>
                  </a:lnTo>
                  <a:lnTo>
                    <a:pt x="0" y="62483"/>
                  </a:lnTo>
                  <a:lnTo>
                    <a:pt x="4943" y="86693"/>
                  </a:lnTo>
                  <a:lnTo>
                    <a:pt x="18399" y="106521"/>
                  </a:lnTo>
                  <a:lnTo>
                    <a:pt x="38308" y="119919"/>
                  </a:lnTo>
                  <a:lnTo>
                    <a:pt x="62611" y="124840"/>
                  </a:lnTo>
                  <a:lnTo>
                    <a:pt x="518032" y="124840"/>
                  </a:lnTo>
                  <a:lnTo>
                    <a:pt x="542335" y="119919"/>
                  </a:lnTo>
                  <a:lnTo>
                    <a:pt x="550120" y="114680"/>
                  </a:lnTo>
                  <a:lnTo>
                    <a:pt x="62611" y="114680"/>
                  </a:lnTo>
                  <a:lnTo>
                    <a:pt x="42199" y="110579"/>
                  </a:lnTo>
                  <a:lnTo>
                    <a:pt x="25526" y="99393"/>
                  </a:lnTo>
                  <a:lnTo>
                    <a:pt x="14283" y="82802"/>
                  </a:lnTo>
                  <a:lnTo>
                    <a:pt x="10160" y="62483"/>
                  </a:lnTo>
                  <a:lnTo>
                    <a:pt x="14283" y="42092"/>
                  </a:lnTo>
                  <a:lnTo>
                    <a:pt x="25526" y="25463"/>
                  </a:lnTo>
                  <a:lnTo>
                    <a:pt x="42199" y="14263"/>
                  </a:lnTo>
                  <a:lnTo>
                    <a:pt x="62611" y="10159"/>
                  </a:lnTo>
                  <a:lnTo>
                    <a:pt x="550109" y="10159"/>
                  </a:lnTo>
                  <a:lnTo>
                    <a:pt x="542335" y="4923"/>
                  </a:lnTo>
                  <a:lnTo>
                    <a:pt x="518032" y="0"/>
                  </a:lnTo>
                  <a:close/>
                </a:path>
                <a:path w="581025" h="125095">
                  <a:moveTo>
                    <a:pt x="550109" y="10159"/>
                  </a:moveTo>
                  <a:lnTo>
                    <a:pt x="518032" y="10159"/>
                  </a:lnTo>
                  <a:lnTo>
                    <a:pt x="538444" y="14263"/>
                  </a:lnTo>
                  <a:lnTo>
                    <a:pt x="555116" y="25463"/>
                  </a:lnTo>
                  <a:lnTo>
                    <a:pt x="566360" y="42092"/>
                  </a:lnTo>
                  <a:lnTo>
                    <a:pt x="570483" y="62483"/>
                  </a:lnTo>
                  <a:lnTo>
                    <a:pt x="566360" y="82802"/>
                  </a:lnTo>
                  <a:lnTo>
                    <a:pt x="555116" y="99393"/>
                  </a:lnTo>
                  <a:lnTo>
                    <a:pt x="538444" y="110579"/>
                  </a:lnTo>
                  <a:lnTo>
                    <a:pt x="518032" y="114680"/>
                  </a:lnTo>
                  <a:lnTo>
                    <a:pt x="550120" y="114680"/>
                  </a:lnTo>
                  <a:lnTo>
                    <a:pt x="562244" y="106521"/>
                  </a:lnTo>
                  <a:lnTo>
                    <a:pt x="575700" y="86693"/>
                  </a:lnTo>
                  <a:lnTo>
                    <a:pt x="580643" y="62483"/>
                  </a:lnTo>
                  <a:lnTo>
                    <a:pt x="575700" y="38201"/>
                  </a:lnTo>
                  <a:lnTo>
                    <a:pt x="562244" y="18335"/>
                  </a:lnTo>
                  <a:lnTo>
                    <a:pt x="550109" y="10159"/>
                  </a:lnTo>
                  <a:close/>
                </a:path>
              </a:pathLst>
            </a:custGeom>
            <a:solidFill>
              <a:srgbClr val="000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282058" y="75818"/>
              <a:ext cx="581025" cy="125095"/>
            </a:xfrm>
            <a:custGeom>
              <a:avLst/>
              <a:gdLst/>
              <a:ahLst/>
              <a:cxnLst/>
              <a:rect l="l" t="t" r="r" b="b"/>
              <a:pathLst>
                <a:path w="581025" h="125095">
                  <a:moveTo>
                    <a:pt x="518032" y="10159"/>
                  </a:moveTo>
                  <a:lnTo>
                    <a:pt x="538444" y="14263"/>
                  </a:lnTo>
                  <a:lnTo>
                    <a:pt x="555116" y="25463"/>
                  </a:lnTo>
                  <a:lnTo>
                    <a:pt x="566360" y="42092"/>
                  </a:lnTo>
                  <a:lnTo>
                    <a:pt x="570483" y="62483"/>
                  </a:lnTo>
                  <a:lnTo>
                    <a:pt x="566360" y="82802"/>
                  </a:lnTo>
                  <a:lnTo>
                    <a:pt x="555116" y="99393"/>
                  </a:lnTo>
                  <a:lnTo>
                    <a:pt x="538444" y="110579"/>
                  </a:lnTo>
                  <a:lnTo>
                    <a:pt x="518032" y="114680"/>
                  </a:lnTo>
                  <a:lnTo>
                    <a:pt x="62611" y="114680"/>
                  </a:lnTo>
                  <a:lnTo>
                    <a:pt x="42199" y="110579"/>
                  </a:lnTo>
                  <a:lnTo>
                    <a:pt x="25526" y="99393"/>
                  </a:lnTo>
                  <a:lnTo>
                    <a:pt x="14283" y="82802"/>
                  </a:lnTo>
                  <a:lnTo>
                    <a:pt x="10160" y="62483"/>
                  </a:lnTo>
                  <a:lnTo>
                    <a:pt x="14283" y="42092"/>
                  </a:lnTo>
                  <a:lnTo>
                    <a:pt x="25526" y="25463"/>
                  </a:lnTo>
                  <a:lnTo>
                    <a:pt x="42199" y="14263"/>
                  </a:lnTo>
                  <a:lnTo>
                    <a:pt x="62611" y="10159"/>
                  </a:lnTo>
                  <a:lnTo>
                    <a:pt x="518032" y="10159"/>
                  </a:lnTo>
                  <a:close/>
                </a:path>
                <a:path w="581025" h="125095">
                  <a:moveTo>
                    <a:pt x="62611" y="0"/>
                  </a:moveTo>
                  <a:lnTo>
                    <a:pt x="38308" y="4923"/>
                  </a:lnTo>
                  <a:lnTo>
                    <a:pt x="18399" y="18335"/>
                  </a:lnTo>
                  <a:lnTo>
                    <a:pt x="4943" y="38201"/>
                  </a:lnTo>
                  <a:lnTo>
                    <a:pt x="0" y="62483"/>
                  </a:lnTo>
                  <a:lnTo>
                    <a:pt x="4943" y="86693"/>
                  </a:lnTo>
                  <a:lnTo>
                    <a:pt x="18399" y="106521"/>
                  </a:lnTo>
                  <a:lnTo>
                    <a:pt x="38308" y="119919"/>
                  </a:lnTo>
                  <a:lnTo>
                    <a:pt x="62611" y="124840"/>
                  </a:lnTo>
                  <a:lnTo>
                    <a:pt x="518032" y="124840"/>
                  </a:lnTo>
                  <a:lnTo>
                    <a:pt x="542335" y="119919"/>
                  </a:lnTo>
                  <a:lnTo>
                    <a:pt x="562244" y="106521"/>
                  </a:lnTo>
                  <a:lnTo>
                    <a:pt x="575700" y="86693"/>
                  </a:lnTo>
                  <a:lnTo>
                    <a:pt x="580643" y="62483"/>
                  </a:lnTo>
                  <a:lnTo>
                    <a:pt x="575700" y="38201"/>
                  </a:lnTo>
                  <a:lnTo>
                    <a:pt x="562244" y="18335"/>
                  </a:lnTo>
                  <a:lnTo>
                    <a:pt x="542335" y="4923"/>
                  </a:lnTo>
                  <a:lnTo>
                    <a:pt x="518032" y="0"/>
                  </a:lnTo>
                  <a:lnTo>
                    <a:pt x="62611" y="0"/>
                  </a:lnTo>
                  <a:close/>
                </a:path>
              </a:pathLst>
            </a:custGeom>
            <a:ln w="9906">
              <a:solidFill>
                <a:srgbClr val="000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83785" y="102234"/>
              <a:ext cx="72262" cy="71374"/>
            </a:xfrm>
            <a:prstGeom prst="rect">
              <a:avLst/>
            </a:prstGeom>
          </p:spPr>
        </p:pic>
      </p:grpSp>
      <p:sp>
        <p:nvSpPr>
          <p:cNvPr id="11" name="object 11"/>
          <p:cNvSpPr/>
          <p:nvPr/>
        </p:nvSpPr>
        <p:spPr>
          <a:xfrm>
            <a:off x="7133208" y="3935031"/>
            <a:ext cx="1595120" cy="1209040"/>
          </a:xfrm>
          <a:custGeom>
            <a:avLst/>
            <a:gdLst/>
            <a:ahLst/>
            <a:cxnLst/>
            <a:rect l="l" t="t" r="r" b="b"/>
            <a:pathLst>
              <a:path w="1595120" h="1209039">
                <a:moveTo>
                  <a:pt x="1490218" y="0"/>
                </a:moveTo>
                <a:lnTo>
                  <a:pt x="1436979" y="10174"/>
                </a:lnTo>
                <a:lnTo>
                  <a:pt x="0" y="1208468"/>
                </a:lnTo>
                <a:lnTo>
                  <a:pt x="311785" y="1208468"/>
                </a:lnTo>
                <a:lnTo>
                  <a:pt x="1562354" y="169189"/>
                </a:lnTo>
                <a:lnTo>
                  <a:pt x="1585124" y="137981"/>
                </a:lnTo>
                <a:lnTo>
                  <a:pt x="1594881" y="100999"/>
                </a:lnTo>
                <a:lnTo>
                  <a:pt x="1588375" y="64537"/>
                </a:lnTo>
                <a:lnTo>
                  <a:pt x="1549850" y="20375"/>
                </a:lnTo>
                <a:lnTo>
                  <a:pt x="1531667" y="9390"/>
                </a:lnTo>
                <a:lnTo>
                  <a:pt x="1510793" y="2431"/>
                </a:lnTo>
                <a:lnTo>
                  <a:pt x="1490218" y="0"/>
                </a:lnTo>
                <a:close/>
              </a:path>
            </a:pathLst>
          </a:custGeom>
          <a:solidFill>
            <a:srgbClr val="E9F3FF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0"/>
            <a:ext cx="2407920" cy="2361565"/>
          </a:xfrm>
          <a:custGeom>
            <a:avLst/>
            <a:gdLst/>
            <a:ahLst/>
            <a:cxnLst/>
            <a:rect l="l" t="t" r="r" b="b"/>
            <a:pathLst>
              <a:path w="2407920" h="2361565">
                <a:moveTo>
                  <a:pt x="1123480" y="1387055"/>
                </a:moveTo>
                <a:lnTo>
                  <a:pt x="1096251" y="1319530"/>
                </a:lnTo>
                <a:lnTo>
                  <a:pt x="1059027" y="1293558"/>
                </a:lnTo>
                <a:lnTo>
                  <a:pt x="1010793" y="1283970"/>
                </a:lnTo>
                <a:lnTo>
                  <a:pt x="993241" y="1286294"/>
                </a:lnTo>
                <a:lnTo>
                  <a:pt x="976515" y="1292199"/>
                </a:lnTo>
                <a:lnTo>
                  <a:pt x="961440" y="1300162"/>
                </a:lnTo>
                <a:lnTo>
                  <a:pt x="948842" y="1308608"/>
                </a:lnTo>
                <a:lnTo>
                  <a:pt x="0" y="2098306"/>
                </a:lnTo>
                <a:lnTo>
                  <a:pt x="0" y="2361311"/>
                </a:lnTo>
                <a:lnTo>
                  <a:pt x="1084427" y="1456563"/>
                </a:lnTo>
                <a:lnTo>
                  <a:pt x="1112799" y="1424787"/>
                </a:lnTo>
                <a:lnTo>
                  <a:pt x="1123480" y="1387055"/>
                </a:lnTo>
                <a:close/>
              </a:path>
              <a:path w="2407920" h="2361565">
                <a:moveTo>
                  <a:pt x="1123480" y="509231"/>
                </a:moveTo>
                <a:lnTo>
                  <a:pt x="1096251" y="441706"/>
                </a:lnTo>
                <a:lnTo>
                  <a:pt x="1059027" y="415734"/>
                </a:lnTo>
                <a:lnTo>
                  <a:pt x="1010793" y="406146"/>
                </a:lnTo>
                <a:lnTo>
                  <a:pt x="993241" y="408470"/>
                </a:lnTo>
                <a:lnTo>
                  <a:pt x="976515" y="414375"/>
                </a:lnTo>
                <a:lnTo>
                  <a:pt x="961440" y="422338"/>
                </a:lnTo>
                <a:lnTo>
                  <a:pt x="948842" y="430784"/>
                </a:lnTo>
                <a:lnTo>
                  <a:pt x="0" y="1220482"/>
                </a:lnTo>
                <a:lnTo>
                  <a:pt x="0" y="1483487"/>
                </a:lnTo>
                <a:lnTo>
                  <a:pt x="1084427" y="578739"/>
                </a:lnTo>
                <a:lnTo>
                  <a:pt x="1112799" y="546963"/>
                </a:lnTo>
                <a:lnTo>
                  <a:pt x="1123480" y="509231"/>
                </a:lnTo>
                <a:close/>
              </a:path>
              <a:path w="2407920" h="2361565">
                <a:moveTo>
                  <a:pt x="2407920" y="0"/>
                </a:moveTo>
                <a:lnTo>
                  <a:pt x="2103628" y="0"/>
                </a:lnTo>
                <a:lnTo>
                  <a:pt x="788022" y="1099947"/>
                </a:lnTo>
                <a:lnTo>
                  <a:pt x="762482" y="1130338"/>
                </a:lnTo>
                <a:lnTo>
                  <a:pt x="752805" y="1166380"/>
                </a:lnTo>
                <a:lnTo>
                  <a:pt x="757923" y="1201928"/>
                </a:lnTo>
                <a:lnTo>
                  <a:pt x="794296" y="1246124"/>
                </a:lnTo>
                <a:lnTo>
                  <a:pt x="834593" y="1262913"/>
                </a:lnTo>
                <a:lnTo>
                  <a:pt x="858469" y="1264920"/>
                </a:lnTo>
                <a:lnTo>
                  <a:pt x="876820" y="1264602"/>
                </a:lnTo>
                <a:lnTo>
                  <a:pt x="893330" y="1262303"/>
                </a:lnTo>
                <a:lnTo>
                  <a:pt x="907173" y="1256080"/>
                </a:lnTo>
                <a:lnTo>
                  <a:pt x="917600" y="1243965"/>
                </a:lnTo>
                <a:lnTo>
                  <a:pt x="2407920" y="0"/>
                </a:lnTo>
                <a:close/>
              </a:path>
            </a:pathLst>
          </a:custGeom>
          <a:solidFill>
            <a:srgbClr val="E9F3FF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983711" y="2647853"/>
            <a:ext cx="1160780" cy="1115060"/>
          </a:xfrm>
          <a:custGeom>
            <a:avLst/>
            <a:gdLst/>
            <a:ahLst/>
            <a:cxnLst/>
            <a:rect l="l" t="t" r="r" b="b"/>
            <a:pathLst>
              <a:path w="1160779" h="1115060">
                <a:moveTo>
                  <a:pt x="1160287" y="0"/>
                </a:moveTo>
                <a:lnTo>
                  <a:pt x="40782" y="934308"/>
                </a:lnTo>
                <a:lnTo>
                  <a:pt x="11158" y="967570"/>
                </a:lnTo>
                <a:lnTo>
                  <a:pt x="0" y="1007048"/>
                </a:lnTo>
                <a:lnTo>
                  <a:pt x="6153" y="1046001"/>
                </a:lnTo>
                <a:lnTo>
                  <a:pt x="28463" y="1077691"/>
                </a:lnTo>
                <a:lnTo>
                  <a:pt x="67357" y="1104869"/>
                </a:lnTo>
                <a:lnTo>
                  <a:pt x="117871" y="1114902"/>
                </a:lnTo>
                <a:lnTo>
                  <a:pt x="136207" y="1112481"/>
                </a:lnTo>
                <a:lnTo>
                  <a:pt x="153685" y="1106298"/>
                </a:lnTo>
                <a:lnTo>
                  <a:pt x="169449" y="1097972"/>
                </a:lnTo>
                <a:lnTo>
                  <a:pt x="182641" y="1089121"/>
                </a:lnTo>
                <a:lnTo>
                  <a:pt x="1160287" y="275160"/>
                </a:lnTo>
                <a:lnTo>
                  <a:pt x="1160287" y="0"/>
                </a:lnTo>
                <a:close/>
              </a:path>
            </a:pathLst>
          </a:custGeom>
          <a:solidFill>
            <a:srgbClr val="E9F3FF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7579359" y="2939034"/>
            <a:ext cx="895985" cy="4070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b="1" spc="-530" dirty="0">
                <a:solidFill>
                  <a:srgbClr val="00004D"/>
                </a:solidFill>
                <a:latin typeface="Arial"/>
                <a:cs typeface="Arial"/>
              </a:rPr>
              <a:t>1</a:t>
            </a:r>
            <a:r>
              <a:rPr sz="2500" b="1" spc="405" dirty="0">
                <a:solidFill>
                  <a:srgbClr val="00004D"/>
                </a:solidFill>
                <a:latin typeface="Arial"/>
                <a:cs typeface="Arial"/>
              </a:rPr>
              <a:t>0</a:t>
            </a:r>
            <a:r>
              <a:rPr sz="2500" b="1" spc="390" dirty="0">
                <a:solidFill>
                  <a:srgbClr val="00004D"/>
                </a:solidFill>
                <a:latin typeface="Arial"/>
                <a:cs typeface="Arial"/>
              </a:rPr>
              <a:t>0</a:t>
            </a:r>
            <a:r>
              <a:rPr sz="2500" b="1" spc="175" dirty="0">
                <a:solidFill>
                  <a:srgbClr val="00004D"/>
                </a:solidFill>
                <a:latin typeface="Arial"/>
                <a:cs typeface="Arial"/>
              </a:rPr>
              <a:t>%</a:t>
            </a:r>
            <a:endParaRPr sz="2500">
              <a:latin typeface="Arial"/>
              <a:cs typeface="Arial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801116" y="607313"/>
            <a:ext cx="137795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ВАЖН</a:t>
            </a:r>
            <a:r>
              <a:rPr spc="-10" dirty="0"/>
              <a:t>О</a:t>
            </a:r>
            <a:r>
              <a:rPr dirty="0"/>
              <a:t>: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7538719" y="2069592"/>
            <a:ext cx="895985" cy="4070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b="1" spc="-530" dirty="0">
                <a:solidFill>
                  <a:srgbClr val="00004D"/>
                </a:solidFill>
                <a:latin typeface="Arial"/>
                <a:cs typeface="Arial"/>
              </a:rPr>
              <a:t>1</a:t>
            </a:r>
            <a:r>
              <a:rPr sz="2500" b="1" spc="405" dirty="0">
                <a:solidFill>
                  <a:srgbClr val="00004D"/>
                </a:solidFill>
                <a:latin typeface="Arial"/>
                <a:cs typeface="Arial"/>
              </a:rPr>
              <a:t>0</a:t>
            </a:r>
            <a:r>
              <a:rPr sz="2500" b="1" spc="390" dirty="0">
                <a:solidFill>
                  <a:srgbClr val="00004D"/>
                </a:solidFill>
                <a:latin typeface="Arial"/>
                <a:cs typeface="Arial"/>
              </a:rPr>
              <a:t>0</a:t>
            </a:r>
            <a:r>
              <a:rPr sz="2500" b="1" spc="175" dirty="0">
                <a:solidFill>
                  <a:srgbClr val="00004D"/>
                </a:solidFill>
                <a:latin typeface="Arial"/>
                <a:cs typeface="Arial"/>
              </a:rPr>
              <a:t>%</a:t>
            </a:r>
            <a:endParaRPr sz="25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579359" y="3758184"/>
            <a:ext cx="895985" cy="4070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b="1" spc="-530" dirty="0">
                <a:solidFill>
                  <a:srgbClr val="00004D"/>
                </a:solidFill>
                <a:latin typeface="Arial"/>
                <a:cs typeface="Arial"/>
              </a:rPr>
              <a:t>1</a:t>
            </a:r>
            <a:r>
              <a:rPr sz="2500" b="1" spc="405" dirty="0">
                <a:solidFill>
                  <a:srgbClr val="00004D"/>
                </a:solidFill>
                <a:latin typeface="Arial"/>
                <a:cs typeface="Arial"/>
              </a:rPr>
              <a:t>0</a:t>
            </a:r>
            <a:r>
              <a:rPr sz="2500" b="1" spc="395" dirty="0">
                <a:solidFill>
                  <a:srgbClr val="00004D"/>
                </a:solidFill>
                <a:latin typeface="Arial"/>
                <a:cs typeface="Arial"/>
              </a:rPr>
              <a:t>0</a:t>
            </a:r>
            <a:r>
              <a:rPr sz="2500" b="1" spc="175" dirty="0">
                <a:solidFill>
                  <a:srgbClr val="00004D"/>
                </a:solidFill>
                <a:latin typeface="Arial"/>
                <a:cs typeface="Arial"/>
              </a:rPr>
              <a:t>%</a:t>
            </a:r>
            <a:endParaRPr sz="25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98500" y="1522475"/>
            <a:ext cx="3239135" cy="1016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dirty="0">
                <a:solidFill>
                  <a:srgbClr val="00004D"/>
                </a:solidFill>
                <a:latin typeface="Microsoft Sans Serif"/>
                <a:cs typeface="Microsoft Sans Serif"/>
              </a:rPr>
              <a:t>Ваша </a:t>
            </a:r>
            <a:r>
              <a:rPr sz="1300" spc="-20" dirty="0">
                <a:solidFill>
                  <a:srgbClr val="00004D"/>
                </a:solidFill>
                <a:latin typeface="Microsoft Sans Serif"/>
                <a:cs typeface="Microsoft Sans Serif"/>
              </a:rPr>
              <a:t>команда</a:t>
            </a:r>
            <a:r>
              <a:rPr sz="1300" spc="10" dirty="0">
                <a:solidFill>
                  <a:srgbClr val="00004D"/>
                </a:solidFill>
                <a:latin typeface="Microsoft Sans Serif"/>
                <a:cs typeface="Microsoft Sans Serif"/>
              </a:rPr>
              <a:t> </a:t>
            </a:r>
            <a:r>
              <a:rPr sz="1300" spc="540" dirty="0">
                <a:solidFill>
                  <a:srgbClr val="00004D"/>
                </a:solidFill>
                <a:latin typeface="Microsoft Sans Serif"/>
                <a:cs typeface="Microsoft Sans Serif"/>
              </a:rPr>
              <a:t>—</a:t>
            </a:r>
            <a:r>
              <a:rPr sz="1300" spc="5" dirty="0">
                <a:solidFill>
                  <a:srgbClr val="00004D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00004D"/>
                </a:solidFill>
                <a:latin typeface="Microsoft Sans Serif"/>
                <a:cs typeface="Microsoft Sans Serif"/>
              </a:rPr>
              <a:t>это</a:t>
            </a:r>
            <a:r>
              <a:rPr sz="1300" spc="15" dirty="0">
                <a:solidFill>
                  <a:srgbClr val="00004D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00004D"/>
                </a:solidFill>
                <a:latin typeface="Microsoft Sans Serif"/>
                <a:cs typeface="Microsoft Sans Serif"/>
              </a:rPr>
              <a:t>5</a:t>
            </a:r>
            <a:r>
              <a:rPr sz="1300" spc="10" dirty="0">
                <a:solidFill>
                  <a:srgbClr val="00004D"/>
                </a:solidFill>
                <a:latin typeface="Microsoft Sans Serif"/>
                <a:cs typeface="Microsoft Sans Serif"/>
              </a:rPr>
              <a:t> </a:t>
            </a:r>
            <a:r>
              <a:rPr sz="1300" spc="-15" dirty="0">
                <a:solidFill>
                  <a:srgbClr val="00004D"/>
                </a:solidFill>
                <a:latin typeface="Microsoft Sans Serif"/>
                <a:cs typeface="Microsoft Sans Serif"/>
              </a:rPr>
              <a:t>человек,</a:t>
            </a:r>
            <a:endParaRPr sz="1300">
              <a:latin typeface="Microsoft Sans Serif"/>
              <a:cs typeface="Microsoft Sans Serif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1300" spc="-15" dirty="0">
                <a:solidFill>
                  <a:srgbClr val="00004D"/>
                </a:solidFill>
                <a:latin typeface="Microsoft Sans Serif"/>
                <a:cs typeface="Microsoft Sans Serif"/>
              </a:rPr>
              <a:t>которые </a:t>
            </a:r>
            <a:r>
              <a:rPr sz="1300" spc="-10" dirty="0">
                <a:solidFill>
                  <a:srgbClr val="00004D"/>
                </a:solidFill>
                <a:latin typeface="Microsoft Sans Serif"/>
                <a:cs typeface="Microsoft Sans Serif"/>
              </a:rPr>
              <a:t>вместе двигаются </a:t>
            </a:r>
            <a:r>
              <a:rPr sz="1300" spc="-85" dirty="0">
                <a:solidFill>
                  <a:srgbClr val="00004D"/>
                </a:solidFill>
                <a:latin typeface="Microsoft Sans Serif"/>
                <a:cs typeface="Microsoft Sans Serif"/>
              </a:rPr>
              <a:t>к</a:t>
            </a:r>
            <a:r>
              <a:rPr sz="1300" spc="-80" dirty="0">
                <a:solidFill>
                  <a:srgbClr val="00004D"/>
                </a:solidFill>
                <a:latin typeface="Microsoft Sans Serif"/>
                <a:cs typeface="Microsoft Sans Serif"/>
              </a:rPr>
              <a:t> </a:t>
            </a:r>
            <a:r>
              <a:rPr sz="1300" spc="-5" dirty="0">
                <a:solidFill>
                  <a:srgbClr val="00004D"/>
                </a:solidFill>
                <a:latin typeface="Microsoft Sans Serif"/>
                <a:cs typeface="Microsoft Sans Serif"/>
              </a:rPr>
              <a:t>общей </a:t>
            </a:r>
            <a:r>
              <a:rPr sz="1300" dirty="0">
                <a:solidFill>
                  <a:srgbClr val="00004D"/>
                </a:solidFill>
                <a:latin typeface="Microsoft Sans Serif"/>
                <a:cs typeface="Microsoft Sans Serif"/>
              </a:rPr>
              <a:t>цели, </a:t>
            </a:r>
            <a:r>
              <a:rPr sz="1300" spc="-335" dirty="0">
                <a:solidFill>
                  <a:srgbClr val="00004D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00004D"/>
                </a:solidFill>
                <a:latin typeface="Microsoft Sans Serif"/>
                <a:cs typeface="Microsoft Sans Serif"/>
              </a:rPr>
              <a:t>распределяют</a:t>
            </a:r>
            <a:r>
              <a:rPr sz="1300" spc="-10" dirty="0">
                <a:solidFill>
                  <a:srgbClr val="00004D"/>
                </a:solidFill>
                <a:latin typeface="Microsoft Sans Serif"/>
                <a:cs typeface="Microsoft Sans Serif"/>
              </a:rPr>
              <a:t> </a:t>
            </a:r>
            <a:r>
              <a:rPr sz="1300" spc="-20" dirty="0">
                <a:solidFill>
                  <a:srgbClr val="00004D"/>
                </a:solidFill>
                <a:latin typeface="Microsoft Sans Serif"/>
                <a:cs typeface="Microsoft Sans Serif"/>
              </a:rPr>
              <a:t>между</a:t>
            </a:r>
            <a:r>
              <a:rPr sz="1300" spc="10" dirty="0">
                <a:solidFill>
                  <a:srgbClr val="00004D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00004D"/>
                </a:solidFill>
                <a:latin typeface="Microsoft Sans Serif"/>
                <a:cs typeface="Microsoft Sans Serif"/>
              </a:rPr>
              <a:t>собой</a:t>
            </a:r>
            <a:r>
              <a:rPr sz="1300" spc="15" dirty="0">
                <a:solidFill>
                  <a:srgbClr val="00004D"/>
                </a:solidFill>
                <a:latin typeface="Microsoft Sans Serif"/>
                <a:cs typeface="Microsoft Sans Serif"/>
              </a:rPr>
              <a:t> </a:t>
            </a:r>
            <a:r>
              <a:rPr sz="1300" spc="-15" dirty="0">
                <a:solidFill>
                  <a:srgbClr val="00004D"/>
                </a:solidFill>
                <a:latin typeface="Microsoft Sans Serif"/>
                <a:cs typeface="Microsoft Sans Serif"/>
              </a:rPr>
              <a:t>задачи</a:t>
            </a:r>
            <a:endParaRPr sz="1300">
              <a:latin typeface="Microsoft Sans Serif"/>
              <a:cs typeface="Microsoft Sans Serif"/>
            </a:endParaRPr>
          </a:p>
          <a:p>
            <a:pPr marL="12700" marR="650240">
              <a:lnSpc>
                <a:spcPct val="100000"/>
              </a:lnSpc>
            </a:pPr>
            <a:r>
              <a:rPr sz="1300" dirty="0">
                <a:solidFill>
                  <a:srgbClr val="00004D"/>
                </a:solidFill>
                <a:latin typeface="Microsoft Sans Serif"/>
                <a:cs typeface="Microsoft Sans Serif"/>
              </a:rPr>
              <a:t>и </a:t>
            </a:r>
            <a:r>
              <a:rPr sz="1300" spc="-5" dirty="0">
                <a:solidFill>
                  <a:srgbClr val="00004D"/>
                </a:solidFill>
                <a:latin typeface="Microsoft Sans Serif"/>
                <a:cs typeface="Microsoft Sans Serif"/>
              </a:rPr>
              <a:t>ответственность</a:t>
            </a:r>
            <a:r>
              <a:rPr sz="1300" spc="-10" dirty="0">
                <a:solidFill>
                  <a:srgbClr val="00004D"/>
                </a:solidFill>
                <a:latin typeface="Microsoft Sans Serif"/>
                <a:cs typeface="Microsoft Sans Serif"/>
              </a:rPr>
              <a:t> </a:t>
            </a:r>
            <a:r>
              <a:rPr sz="1300" spc="-30" dirty="0">
                <a:solidFill>
                  <a:srgbClr val="00004D"/>
                </a:solidFill>
                <a:latin typeface="Microsoft Sans Serif"/>
                <a:cs typeface="Microsoft Sans Serif"/>
              </a:rPr>
              <a:t>за</a:t>
            </a:r>
            <a:r>
              <a:rPr sz="1300" dirty="0">
                <a:solidFill>
                  <a:srgbClr val="00004D"/>
                </a:solidFill>
                <a:latin typeface="Microsoft Sans Serif"/>
                <a:cs typeface="Microsoft Sans Serif"/>
              </a:rPr>
              <a:t> </a:t>
            </a:r>
            <a:r>
              <a:rPr sz="1300" spc="-20" dirty="0">
                <a:solidFill>
                  <a:srgbClr val="00004D"/>
                </a:solidFill>
                <a:latin typeface="Microsoft Sans Serif"/>
                <a:cs typeface="Microsoft Sans Serif"/>
              </a:rPr>
              <a:t>конкретный </a:t>
            </a:r>
            <a:r>
              <a:rPr sz="1300" spc="-330" dirty="0">
                <a:solidFill>
                  <a:srgbClr val="00004D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00004D"/>
                </a:solidFill>
                <a:latin typeface="Microsoft Sans Serif"/>
                <a:cs typeface="Microsoft Sans Serif"/>
              </a:rPr>
              <a:t>результат.</a:t>
            </a:r>
            <a:endParaRPr sz="1300">
              <a:latin typeface="Microsoft Sans Serif"/>
              <a:cs typeface="Microsoft Sans Serif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11200" y="2700527"/>
            <a:ext cx="2611755" cy="620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300" spc="-10" dirty="0">
                <a:solidFill>
                  <a:srgbClr val="00004D"/>
                </a:solidFill>
                <a:latin typeface="Microsoft Sans Serif"/>
                <a:cs typeface="Microsoft Sans Serif"/>
              </a:rPr>
              <a:t>Эффективная</a:t>
            </a:r>
            <a:r>
              <a:rPr sz="1300" spc="-15" dirty="0">
                <a:solidFill>
                  <a:srgbClr val="00004D"/>
                </a:solidFill>
                <a:latin typeface="Microsoft Sans Serif"/>
                <a:cs typeface="Microsoft Sans Serif"/>
              </a:rPr>
              <a:t> </a:t>
            </a:r>
            <a:r>
              <a:rPr sz="1300" spc="-20" dirty="0">
                <a:solidFill>
                  <a:srgbClr val="00004D"/>
                </a:solidFill>
                <a:latin typeface="Microsoft Sans Serif"/>
                <a:cs typeface="Microsoft Sans Serif"/>
              </a:rPr>
              <a:t>команда</a:t>
            </a:r>
            <a:r>
              <a:rPr sz="1300" dirty="0">
                <a:solidFill>
                  <a:srgbClr val="00004D"/>
                </a:solidFill>
                <a:latin typeface="Microsoft Sans Serif"/>
                <a:cs typeface="Microsoft Sans Serif"/>
              </a:rPr>
              <a:t> </a:t>
            </a:r>
            <a:r>
              <a:rPr sz="1300" spc="-5" dirty="0">
                <a:solidFill>
                  <a:srgbClr val="00004D"/>
                </a:solidFill>
                <a:latin typeface="Microsoft Sans Serif"/>
                <a:cs typeface="Microsoft Sans Serif"/>
              </a:rPr>
              <a:t>достигает </a:t>
            </a:r>
            <a:r>
              <a:rPr sz="1300" spc="-330" dirty="0">
                <a:solidFill>
                  <a:srgbClr val="00004D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00004D"/>
                </a:solidFill>
                <a:latin typeface="Microsoft Sans Serif"/>
                <a:cs typeface="Microsoft Sans Serif"/>
              </a:rPr>
              <a:t>цели</a:t>
            </a:r>
            <a:r>
              <a:rPr sz="1300" spc="15" dirty="0">
                <a:solidFill>
                  <a:srgbClr val="00004D"/>
                </a:solidFill>
                <a:latin typeface="Microsoft Sans Serif"/>
                <a:cs typeface="Microsoft Sans Serif"/>
              </a:rPr>
              <a:t> </a:t>
            </a:r>
            <a:r>
              <a:rPr sz="1300" spc="-30" dirty="0">
                <a:solidFill>
                  <a:srgbClr val="00004D"/>
                </a:solidFill>
                <a:latin typeface="Microsoft Sans Serif"/>
                <a:cs typeface="Microsoft Sans Serif"/>
              </a:rPr>
              <a:t>за</a:t>
            </a:r>
            <a:r>
              <a:rPr sz="1300" spc="10" dirty="0">
                <a:solidFill>
                  <a:srgbClr val="00004D"/>
                </a:solidFill>
                <a:latin typeface="Microsoft Sans Serif"/>
                <a:cs typeface="Microsoft Sans Serif"/>
              </a:rPr>
              <a:t> </a:t>
            </a:r>
            <a:r>
              <a:rPr sz="1300" spc="-5" dirty="0">
                <a:solidFill>
                  <a:srgbClr val="00004D"/>
                </a:solidFill>
                <a:latin typeface="Microsoft Sans Serif"/>
                <a:cs typeface="Microsoft Sans Serif"/>
              </a:rPr>
              <a:t>минимальный</a:t>
            </a:r>
            <a:r>
              <a:rPr sz="1300" spc="10" dirty="0">
                <a:solidFill>
                  <a:srgbClr val="00004D"/>
                </a:solidFill>
                <a:latin typeface="Microsoft Sans Serif"/>
                <a:cs typeface="Microsoft Sans Serif"/>
              </a:rPr>
              <a:t> </a:t>
            </a:r>
            <a:r>
              <a:rPr sz="1300" spc="-25" dirty="0">
                <a:solidFill>
                  <a:srgbClr val="00004D"/>
                </a:solidFill>
                <a:latin typeface="Microsoft Sans Serif"/>
                <a:cs typeface="Microsoft Sans Serif"/>
              </a:rPr>
              <a:t>срок</a:t>
            </a:r>
            <a:endParaRPr sz="13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300" dirty="0">
                <a:solidFill>
                  <a:srgbClr val="00004D"/>
                </a:solidFill>
                <a:latin typeface="Microsoft Sans Serif"/>
                <a:cs typeface="Microsoft Sans Serif"/>
              </a:rPr>
              <a:t>с</a:t>
            </a:r>
            <a:r>
              <a:rPr sz="1300" spc="-5" dirty="0">
                <a:solidFill>
                  <a:srgbClr val="00004D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00004D"/>
                </a:solidFill>
                <a:latin typeface="Microsoft Sans Serif"/>
                <a:cs typeface="Microsoft Sans Serif"/>
              </a:rPr>
              <a:t>минимальными</a:t>
            </a:r>
            <a:r>
              <a:rPr sz="1300" spc="-5" dirty="0">
                <a:solidFill>
                  <a:srgbClr val="00004D"/>
                </a:solidFill>
                <a:latin typeface="Microsoft Sans Serif"/>
                <a:cs typeface="Microsoft Sans Serif"/>
              </a:rPr>
              <a:t> </a:t>
            </a:r>
            <a:r>
              <a:rPr sz="1300" spc="-15" dirty="0">
                <a:solidFill>
                  <a:srgbClr val="00004D"/>
                </a:solidFill>
                <a:latin typeface="Microsoft Sans Serif"/>
                <a:cs typeface="Microsoft Sans Serif"/>
              </a:rPr>
              <a:t>затратами.</a:t>
            </a:r>
            <a:endParaRPr sz="1300">
              <a:latin typeface="Microsoft Sans Serif"/>
              <a:cs typeface="Microsoft Sans Serif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11200" y="3586479"/>
            <a:ext cx="3390265" cy="620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300" spc="-5" dirty="0">
                <a:solidFill>
                  <a:srgbClr val="00004D"/>
                </a:solidFill>
                <a:latin typeface="Microsoft Sans Serif"/>
                <a:cs typeface="Microsoft Sans Serif"/>
              </a:rPr>
              <a:t>Чтобы</a:t>
            </a:r>
            <a:r>
              <a:rPr sz="1300" spc="15" dirty="0">
                <a:solidFill>
                  <a:srgbClr val="00004D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00004D"/>
                </a:solidFill>
                <a:latin typeface="Microsoft Sans Serif"/>
                <a:cs typeface="Microsoft Sans Serif"/>
              </a:rPr>
              <a:t>быть</a:t>
            </a:r>
            <a:r>
              <a:rPr sz="1300" spc="20" dirty="0">
                <a:solidFill>
                  <a:srgbClr val="00004D"/>
                </a:solidFill>
                <a:latin typeface="Microsoft Sans Serif"/>
                <a:cs typeface="Microsoft Sans Serif"/>
              </a:rPr>
              <a:t> </a:t>
            </a:r>
            <a:r>
              <a:rPr sz="1300" spc="-15" dirty="0">
                <a:solidFill>
                  <a:srgbClr val="00004D"/>
                </a:solidFill>
                <a:latin typeface="Microsoft Sans Serif"/>
                <a:cs typeface="Microsoft Sans Serif"/>
              </a:rPr>
              <a:t>максимально</a:t>
            </a:r>
            <a:r>
              <a:rPr sz="1300" spc="25" dirty="0">
                <a:solidFill>
                  <a:srgbClr val="00004D"/>
                </a:solidFill>
                <a:latin typeface="Microsoft Sans Serif"/>
                <a:cs typeface="Microsoft Sans Serif"/>
              </a:rPr>
              <a:t> </a:t>
            </a:r>
            <a:r>
              <a:rPr sz="1300" spc="-15" dirty="0">
                <a:solidFill>
                  <a:srgbClr val="00004D"/>
                </a:solidFill>
                <a:latin typeface="Microsoft Sans Serif"/>
                <a:cs typeface="Microsoft Sans Serif"/>
              </a:rPr>
              <a:t>эффективными</a:t>
            </a:r>
            <a:r>
              <a:rPr sz="1300" spc="15" dirty="0">
                <a:solidFill>
                  <a:srgbClr val="00004D"/>
                </a:solidFill>
                <a:latin typeface="Microsoft Sans Serif"/>
                <a:cs typeface="Microsoft Sans Serif"/>
              </a:rPr>
              <a:t> </a:t>
            </a:r>
            <a:r>
              <a:rPr sz="1300" spc="340" dirty="0">
                <a:solidFill>
                  <a:srgbClr val="00004D"/>
                </a:solidFill>
                <a:latin typeface="Microsoft Sans Serif"/>
                <a:cs typeface="Microsoft Sans Serif"/>
              </a:rPr>
              <a:t>– </a:t>
            </a:r>
            <a:r>
              <a:rPr sz="1300" spc="-330" dirty="0">
                <a:solidFill>
                  <a:srgbClr val="00004D"/>
                </a:solidFill>
                <a:latin typeface="Microsoft Sans Serif"/>
                <a:cs typeface="Microsoft Sans Serif"/>
              </a:rPr>
              <a:t> </a:t>
            </a:r>
            <a:r>
              <a:rPr sz="1300" spc="-5" dirty="0">
                <a:solidFill>
                  <a:srgbClr val="00004D"/>
                </a:solidFill>
                <a:latin typeface="Microsoft Sans Serif"/>
                <a:cs typeface="Microsoft Sans Serif"/>
              </a:rPr>
              <a:t>объединяйтесь</a:t>
            </a:r>
            <a:r>
              <a:rPr sz="1300" spc="-10" dirty="0">
                <a:solidFill>
                  <a:srgbClr val="00004D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00004D"/>
                </a:solidFill>
                <a:latin typeface="Microsoft Sans Serif"/>
                <a:cs typeface="Microsoft Sans Serif"/>
              </a:rPr>
              <a:t>с</a:t>
            </a:r>
            <a:r>
              <a:rPr sz="1300" spc="15" dirty="0">
                <a:solidFill>
                  <a:srgbClr val="00004D"/>
                </a:solidFill>
                <a:latin typeface="Microsoft Sans Serif"/>
                <a:cs typeface="Microsoft Sans Serif"/>
              </a:rPr>
              <a:t> </a:t>
            </a:r>
            <a:r>
              <a:rPr sz="1300" spc="-5" dirty="0">
                <a:solidFill>
                  <a:srgbClr val="00004D"/>
                </a:solidFill>
                <a:latin typeface="Microsoft Sans Serif"/>
                <a:cs typeface="Microsoft Sans Serif"/>
              </a:rPr>
              <a:t>ребятами</a:t>
            </a:r>
            <a:r>
              <a:rPr sz="1300" spc="15" dirty="0">
                <a:solidFill>
                  <a:srgbClr val="00004D"/>
                </a:solidFill>
                <a:latin typeface="Microsoft Sans Serif"/>
                <a:cs typeface="Microsoft Sans Serif"/>
              </a:rPr>
              <a:t> </a:t>
            </a:r>
            <a:r>
              <a:rPr sz="1300" spc="-15" dirty="0">
                <a:solidFill>
                  <a:srgbClr val="00004D"/>
                </a:solidFill>
                <a:latin typeface="Microsoft Sans Serif"/>
                <a:cs typeface="Microsoft Sans Serif"/>
              </a:rPr>
              <a:t>разных </a:t>
            </a:r>
            <a:r>
              <a:rPr sz="1300" spc="-10" dirty="0">
                <a:solidFill>
                  <a:srgbClr val="00004D"/>
                </a:solidFill>
                <a:latin typeface="Microsoft Sans Serif"/>
                <a:cs typeface="Microsoft Sans Serif"/>
              </a:rPr>
              <a:t> </a:t>
            </a:r>
            <a:r>
              <a:rPr sz="1300" spc="-5" dirty="0">
                <a:solidFill>
                  <a:srgbClr val="00004D"/>
                </a:solidFill>
                <a:latin typeface="Microsoft Sans Serif"/>
                <a:cs typeface="Microsoft Sans Serif"/>
              </a:rPr>
              <a:t>увлечений</a:t>
            </a:r>
            <a:r>
              <a:rPr sz="1300" spc="-15" dirty="0">
                <a:solidFill>
                  <a:srgbClr val="00004D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00004D"/>
                </a:solidFill>
                <a:latin typeface="Microsoft Sans Serif"/>
                <a:cs typeface="Microsoft Sans Serif"/>
              </a:rPr>
              <a:t>и</a:t>
            </a:r>
            <a:r>
              <a:rPr sz="1300" spc="15" dirty="0">
                <a:solidFill>
                  <a:srgbClr val="00004D"/>
                </a:solidFill>
                <a:latin typeface="Microsoft Sans Serif"/>
                <a:cs typeface="Microsoft Sans Serif"/>
              </a:rPr>
              <a:t> </a:t>
            </a:r>
            <a:r>
              <a:rPr sz="1300" spc="-5" dirty="0">
                <a:solidFill>
                  <a:srgbClr val="00004D"/>
                </a:solidFill>
                <a:latin typeface="Microsoft Sans Serif"/>
                <a:cs typeface="Microsoft Sans Serif"/>
              </a:rPr>
              <a:t>способностей.</a:t>
            </a:r>
            <a:endParaRPr sz="1300">
              <a:latin typeface="Microsoft Sans Serif"/>
              <a:cs typeface="Microsoft Sans Serif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308347" y="1789176"/>
            <a:ext cx="876935" cy="2698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spc="-5" dirty="0">
                <a:solidFill>
                  <a:srgbClr val="00004D"/>
                </a:solidFill>
                <a:latin typeface="Bahnschrift"/>
                <a:cs typeface="Bahnschrift"/>
              </a:rPr>
              <a:t>Инженер</a:t>
            </a:r>
            <a:endParaRPr sz="1600">
              <a:latin typeface="Bahnschrift"/>
              <a:cs typeface="Bahnschrift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313682" y="2634233"/>
            <a:ext cx="1483360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5" dirty="0">
                <a:solidFill>
                  <a:srgbClr val="00004D"/>
                </a:solidFill>
                <a:latin typeface="Bahnschrift"/>
                <a:cs typeface="Bahnschrift"/>
              </a:rPr>
              <a:t>Исследователь</a:t>
            </a:r>
            <a:endParaRPr sz="1600">
              <a:latin typeface="Bahnschrift"/>
              <a:cs typeface="Bahnschrift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327652" y="3488690"/>
            <a:ext cx="1475740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5" dirty="0">
                <a:solidFill>
                  <a:srgbClr val="00004D"/>
                </a:solidFill>
                <a:latin typeface="Bahnschrift"/>
                <a:cs typeface="Bahnschrift"/>
              </a:rPr>
              <a:t>ИТ-специалист</a:t>
            </a:r>
            <a:endParaRPr sz="1600">
              <a:latin typeface="Bahnschrift"/>
              <a:cs typeface="Bahnschrift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4283202" y="2108454"/>
            <a:ext cx="3166110" cy="386715"/>
            <a:chOff x="4283202" y="2108454"/>
            <a:chExt cx="3166110" cy="386715"/>
          </a:xfrm>
        </p:grpSpPr>
        <p:sp>
          <p:nvSpPr>
            <p:cNvPr id="25" name="object 25"/>
            <p:cNvSpPr/>
            <p:nvPr/>
          </p:nvSpPr>
          <p:spPr>
            <a:xfrm>
              <a:off x="4297680" y="2122932"/>
              <a:ext cx="3137535" cy="354330"/>
            </a:xfrm>
            <a:custGeom>
              <a:avLst/>
              <a:gdLst/>
              <a:ahLst/>
              <a:cxnLst/>
              <a:rect l="l" t="t" r="r" b="b"/>
              <a:pathLst>
                <a:path w="3137534" h="354330">
                  <a:moveTo>
                    <a:pt x="3069844" y="0"/>
                  </a:moveTo>
                  <a:lnTo>
                    <a:pt x="67310" y="0"/>
                  </a:lnTo>
                  <a:lnTo>
                    <a:pt x="41094" y="5284"/>
                  </a:lnTo>
                  <a:lnTo>
                    <a:pt x="19700" y="19700"/>
                  </a:lnTo>
                  <a:lnTo>
                    <a:pt x="5284" y="41094"/>
                  </a:lnTo>
                  <a:lnTo>
                    <a:pt x="0" y="67310"/>
                  </a:lnTo>
                  <a:lnTo>
                    <a:pt x="0" y="287019"/>
                  </a:lnTo>
                  <a:lnTo>
                    <a:pt x="5284" y="313235"/>
                  </a:lnTo>
                  <a:lnTo>
                    <a:pt x="19700" y="334629"/>
                  </a:lnTo>
                  <a:lnTo>
                    <a:pt x="41094" y="349045"/>
                  </a:lnTo>
                  <a:lnTo>
                    <a:pt x="67310" y="354330"/>
                  </a:lnTo>
                  <a:lnTo>
                    <a:pt x="3069844" y="354330"/>
                  </a:lnTo>
                  <a:lnTo>
                    <a:pt x="3096059" y="349045"/>
                  </a:lnTo>
                  <a:lnTo>
                    <a:pt x="3117453" y="334629"/>
                  </a:lnTo>
                  <a:lnTo>
                    <a:pt x="3131869" y="313235"/>
                  </a:lnTo>
                  <a:lnTo>
                    <a:pt x="3137154" y="287019"/>
                  </a:lnTo>
                  <a:lnTo>
                    <a:pt x="3137154" y="67310"/>
                  </a:lnTo>
                  <a:lnTo>
                    <a:pt x="3131869" y="41094"/>
                  </a:lnTo>
                  <a:lnTo>
                    <a:pt x="3117453" y="19700"/>
                  </a:lnTo>
                  <a:lnTo>
                    <a:pt x="3096059" y="5284"/>
                  </a:lnTo>
                  <a:lnTo>
                    <a:pt x="3069844" y="0"/>
                  </a:lnTo>
                  <a:close/>
                </a:path>
              </a:pathLst>
            </a:custGeom>
            <a:solidFill>
              <a:srgbClr val="A8C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297680" y="2122932"/>
              <a:ext cx="3137535" cy="354330"/>
            </a:xfrm>
            <a:custGeom>
              <a:avLst/>
              <a:gdLst/>
              <a:ahLst/>
              <a:cxnLst/>
              <a:rect l="l" t="t" r="r" b="b"/>
              <a:pathLst>
                <a:path w="3137534" h="354330">
                  <a:moveTo>
                    <a:pt x="0" y="67310"/>
                  </a:moveTo>
                  <a:lnTo>
                    <a:pt x="5284" y="41094"/>
                  </a:lnTo>
                  <a:lnTo>
                    <a:pt x="19700" y="19700"/>
                  </a:lnTo>
                  <a:lnTo>
                    <a:pt x="41094" y="5284"/>
                  </a:lnTo>
                  <a:lnTo>
                    <a:pt x="67310" y="0"/>
                  </a:lnTo>
                  <a:lnTo>
                    <a:pt x="3069844" y="0"/>
                  </a:lnTo>
                  <a:lnTo>
                    <a:pt x="3096059" y="5284"/>
                  </a:lnTo>
                  <a:lnTo>
                    <a:pt x="3117453" y="19700"/>
                  </a:lnTo>
                  <a:lnTo>
                    <a:pt x="3131869" y="41094"/>
                  </a:lnTo>
                  <a:lnTo>
                    <a:pt x="3137154" y="67310"/>
                  </a:lnTo>
                  <a:lnTo>
                    <a:pt x="3137154" y="287019"/>
                  </a:lnTo>
                  <a:lnTo>
                    <a:pt x="3131869" y="313235"/>
                  </a:lnTo>
                  <a:lnTo>
                    <a:pt x="3117453" y="334629"/>
                  </a:lnTo>
                  <a:lnTo>
                    <a:pt x="3096059" y="349045"/>
                  </a:lnTo>
                  <a:lnTo>
                    <a:pt x="3069844" y="354330"/>
                  </a:lnTo>
                  <a:lnTo>
                    <a:pt x="67310" y="354330"/>
                  </a:lnTo>
                  <a:lnTo>
                    <a:pt x="41094" y="349045"/>
                  </a:lnTo>
                  <a:lnTo>
                    <a:pt x="19700" y="334629"/>
                  </a:lnTo>
                  <a:lnTo>
                    <a:pt x="5284" y="313235"/>
                  </a:lnTo>
                  <a:lnTo>
                    <a:pt x="0" y="287019"/>
                  </a:lnTo>
                  <a:lnTo>
                    <a:pt x="0" y="67310"/>
                  </a:lnTo>
                  <a:close/>
                </a:path>
              </a:pathLst>
            </a:custGeom>
            <a:ln w="28955">
              <a:solidFill>
                <a:srgbClr val="000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297680" y="2125980"/>
              <a:ext cx="3137535" cy="354330"/>
            </a:xfrm>
            <a:custGeom>
              <a:avLst/>
              <a:gdLst/>
              <a:ahLst/>
              <a:cxnLst/>
              <a:rect l="l" t="t" r="r" b="b"/>
              <a:pathLst>
                <a:path w="3137534" h="354330">
                  <a:moveTo>
                    <a:pt x="3069844" y="0"/>
                  </a:moveTo>
                  <a:lnTo>
                    <a:pt x="67310" y="0"/>
                  </a:lnTo>
                  <a:lnTo>
                    <a:pt x="41094" y="5284"/>
                  </a:lnTo>
                  <a:lnTo>
                    <a:pt x="19700" y="19700"/>
                  </a:lnTo>
                  <a:lnTo>
                    <a:pt x="5284" y="41094"/>
                  </a:lnTo>
                  <a:lnTo>
                    <a:pt x="0" y="67309"/>
                  </a:lnTo>
                  <a:lnTo>
                    <a:pt x="0" y="287019"/>
                  </a:lnTo>
                  <a:lnTo>
                    <a:pt x="5284" y="313235"/>
                  </a:lnTo>
                  <a:lnTo>
                    <a:pt x="19700" y="334629"/>
                  </a:lnTo>
                  <a:lnTo>
                    <a:pt x="41094" y="349045"/>
                  </a:lnTo>
                  <a:lnTo>
                    <a:pt x="67310" y="354330"/>
                  </a:lnTo>
                  <a:lnTo>
                    <a:pt x="3069844" y="354330"/>
                  </a:lnTo>
                  <a:lnTo>
                    <a:pt x="3096059" y="349045"/>
                  </a:lnTo>
                  <a:lnTo>
                    <a:pt x="3117453" y="334629"/>
                  </a:lnTo>
                  <a:lnTo>
                    <a:pt x="3131869" y="313235"/>
                  </a:lnTo>
                  <a:lnTo>
                    <a:pt x="3137154" y="287019"/>
                  </a:lnTo>
                  <a:lnTo>
                    <a:pt x="3137154" y="67309"/>
                  </a:lnTo>
                  <a:lnTo>
                    <a:pt x="3131869" y="41094"/>
                  </a:lnTo>
                  <a:lnTo>
                    <a:pt x="3117453" y="19700"/>
                  </a:lnTo>
                  <a:lnTo>
                    <a:pt x="3096059" y="5284"/>
                  </a:lnTo>
                  <a:lnTo>
                    <a:pt x="3069844" y="0"/>
                  </a:lnTo>
                  <a:close/>
                </a:path>
              </a:pathLst>
            </a:custGeom>
            <a:solidFill>
              <a:srgbClr val="FF94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297680" y="2125980"/>
              <a:ext cx="3137535" cy="354330"/>
            </a:xfrm>
            <a:custGeom>
              <a:avLst/>
              <a:gdLst/>
              <a:ahLst/>
              <a:cxnLst/>
              <a:rect l="l" t="t" r="r" b="b"/>
              <a:pathLst>
                <a:path w="3137534" h="354330">
                  <a:moveTo>
                    <a:pt x="0" y="67309"/>
                  </a:moveTo>
                  <a:lnTo>
                    <a:pt x="5284" y="41094"/>
                  </a:lnTo>
                  <a:lnTo>
                    <a:pt x="19700" y="19700"/>
                  </a:lnTo>
                  <a:lnTo>
                    <a:pt x="41094" y="5284"/>
                  </a:lnTo>
                  <a:lnTo>
                    <a:pt x="67310" y="0"/>
                  </a:lnTo>
                  <a:lnTo>
                    <a:pt x="3069844" y="0"/>
                  </a:lnTo>
                  <a:lnTo>
                    <a:pt x="3096059" y="5284"/>
                  </a:lnTo>
                  <a:lnTo>
                    <a:pt x="3117453" y="19700"/>
                  </a:lnTo>
                  <a:lnTo>
                    <a:pt x="3131869" y="41094"/>
                  </a:lnTo>
                  <a:lnTo>
                    <a:pt x="3137154" y="67309"/>
                  </a:lnTo>
                  <a:lnTo>
                    <a:pt x="3137154" y="287019"/>
                  </a:lnTo>
                  <a:lnTo>
                    <a:pt x="3131869" y="313235"/>
                  </a:lnTo>
                  <a:lnTo>
                    <a:pt x="3117453" y="334629"/>
                  </a:lnTo>
                  <a:lnTo>
                    <a:pt x="3096059" y="349045"/>
                  </a:lnTo>
                  <a:lnTo>
                    <a:pt x="3069844" y="354330"/>
                  </a:lnTo>
                  <a:lnTo>
                    <a:pt x="67310" y="354330"/>
                  </a:lnTo>
                  <a:lnTo>
                    <a:pt x="41094" y="349045"/>
                  </a:lnTo>
                  <a:lnTo>
                    <a:pt x="19700" y="334629"/>
                  </a:lnTo>
                  <a:lnTo>
                    <a:pt x="5284" y="313235"/>
                  </a:lnTo>
                  <a:lnTo>
                    <a:pt x="0" y="287019"/>
                  </a:lnTo>
                  <a:lnTo>
                    <a:pt x="0" y="67309"/>
                  </a:lnTo>
                  <a:close/>
                </a:path>
              </a:pathLst>
            </a:custGeom>
            <a:ln w="28955">
              <a:solidFill>
                <a:srgbClr val="000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9" name="object 29"/>
          <p:cNvGrpSpPr/>
          <p:nvPr/>
        </p:nvGrpSpPr>
        <p:grpSpPr>
          <a:xfrm>
            <a:off x="4283202" y="2984754"/>
            <a:ext cx="3166110" cy="379730"/>
            <a:chOff x="4283202" y="2984754"/>
            <a:chExt cx="3166110" cy="379730"/>
          </a:xfrm>
        </p:grpSpPr>
        <p:sp>
          <p:nvSpPr>
            <p:cNvPr id="30" name="object 30"/>
            <p:cNvSpPr/>
            <p:nvPr/>
          </p:nvSpPr>
          <p:spPr>
            <a:xfrm>
              <a:off x="4297680" y="2999232"/>
              <a:ext cx="3137535" cy="346075"/>
            </a:xfrm>
            <a:custGeom>
              <a:avLst/>
              <a:gdLst/>
              <a:ahLst/>
              <a:cxnLst/>
              <a:rect l="l" t="t" r="r" b="b"/>
              <a:pathLst>
                <a:path w="3137534" h="346075">
                  <a:moveTo>
                    <a:pt x="3071495" y="0"/>
                  </a:moveTo>
                  <a:lnTo>
                    <a:pt x="65659" y="0"/>
                  </a:lnTo>
                  <a:lnTo>
                    <a:pt x="40130" y="5169"/>
                  </a:lnTo>
                  <a:lnTo>
                    <a:pt x="19256" y="19256"/>
                  </a:lnTo>
                  <a:lnTo>
                    <a:pt x="5169" y="40130"/>
                  </a:lnTo>
                  <a:lnTo>
                    <a:pt x="0" y="65659"/>
                  </a:lnTo>
                  <a:lnTo>
                    <a:pt x="0" y="280288"/>
                  </a:lnTo>
                  <a:lnTo>
                    <a:pt x="5169" y="305817"/>
                  </a:lnTo>
                  <a:lnTo>
                    <a:pt x="19256" y="326691"/>
                  </a:lnTo>
                  <a:lnTo>
                    <a:pt x="40130" y="340778"/>
                  </a:lnTo>
                  <a:lnTo>
                    <a:pt x="65659" y="345948"/>
                  </a:lnTo>
                  <a:lnTo>
                    <a:pt x="3071495" y="345948"/>
                  </a:lnTo>
                  <a:lnTo>
                    <a:pt x="3097023" y="340778"/>
                  </a:lnTo>
                  <a:lnTo>
                    <a:pt x="3117897" y="326691"/>
                  </a:lnTo>
                  <a:lnTo>
                    <a:pt x="3131984" y="305817"/>
                  </a:lnTo>
                  <a:lnTo>
                    <a:pt x="3137154" y="280288"/>
                  </a:lnTo>
                  <a:lnTo>
                    <a:pt x="3137154" y="65659"/>
                  </a:lnTo>
                  <a:lnTo>
                    <a:pt x="3131984" y="40130"/>
                  </a:lnTo>
                  <a:lnTo>
                    <a:pt x="3117897" y="19256"/>
                  </a:lnTo>
                  <a:lnTo>
                    <a:pt x="3097023" y="5169"/>
                  </a:lnTo>
                  <a:lnTo>
                    <a:pt x="3071495" y="0"/>
                  </a:lnTo>
                  <a:close/>
                </a:path>
              </a:pathLst>
            </a:custGeom>
            <a:solidFill>
              <a:srgbClr val="A8C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4297680" y="2999232"/>
              <a:ext cx="3137535" cy="346075"/>
            </a:xfrm>
            <a:custGeom>
              <a:avLst/>
              <a:gdLst/>
              <a:ahLst/>
              <a:cxnLst/>
              <a:rect l="l" t="t" r="r" b="b"/>
              <a:pathLst>
                <a:path w="3137534" h="346075">
                  <a:moveTo>
                    <a:pt x="0" y="65659"/>
                  </a:moveTo>
                  <a:lnTo>
                    <a:pt x="5169" y="40130"/>
                  </a:lnTo>
                  <a:lnTo>
                    <a:pt x="19256" y="19256"/>
                  </a:lnTo>
                  <a:lnTo>
                    <a:pt x="40130" y="5169"/>
                  </a:lnTo>
                  <a:lnTo>
                    <a:pt x="65659" y="0"/>
                  </a:lnTo>
                  <a:lnTo>
                    <a:pt x="3071495" y="0"/>
                  </a:lnTo>
                  <a:lnTo>
                    <a:pt x="3097023" y="5169"/>
                  </a:lnTo>
                  <a:lnTo>
                    <a:pt x="3117897" y="19256"/>
                  </a:lnTo>
                  <a:lnTo>
                    <a:pt x="3131984" y="40130"/>
                  </a:lnTo>
                  <a:lnTo>
                    <a:pt x="3137154" y="65659"/>
                  </a:lnTo>
                  <a:lnTo>
                    <a:pt x="3137154" y="280288"/>
                  </a:lnTo>
                  <a:lnTo>
                    <a:pt x="3131984" y="305817"/>
                  </a:lnTo>
                  <a:lnTo>
                    <a:pt x="3117897" y="326691"/>
                  </a:lnTo>
                  <a:lnTo>
                    <a:pt x="3097023" y="340778"/>
                  </a:lnTo>
                  <a:lnTo>
                    <a:pt x="3071495" y="345948"/>
                  </a:lnTo>
                  <a:lnTo>
                    <a:pt x="65659" y="345948"/>
                  </a:lnTo>
                  <a:lnTo>
                    <a:pt x="40130" y="340778"/>
                  </a:lnTo>
                  <a:lnTo>
                    <a:pt x="19256" y="326691"/>
                  </a:lnTo>
                  <a:lnTo>
                    <a:pt x="5169" y="305817"/>
                  </a:lnTo>
                  <a:lnTo>
                    <a:pt x="0" y="280288"/>
                  </a:lnTo>
                  <a:lnTo>
                    <a:pt x="0" y="65659"/>
                  </a:lnTo>
                  <a:close/>
                </a:path>
              </a:pathLst>
            </a:custGeom>
            <a:ln w="28956">
              <a:solidFill>
                <a:srgbClr val="000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297680" y="3003804"/>
              <a:ext cx="3137535" cy="346075"/>
            </a:xfrm>
            <a:custGeom>
              <a:avLst/>
              <a:gdLst/>
              <a:ahLst/>
              <a:cxnLst/>
              <a:rect l="l" t="t" r="r" b="b"/>
              <a:pathLst>
                <a:path w="3137534" h="346075">
                  <a:moveTo>
                    <a:pt x="3071495" y="0"/>
                  </a:moveTo>
                  <a:lnTo>
                    <a:pt x="65659" y="0"/>
                  </a:lnTo>
                  <a:lnTo>
                    <a:pt x="40130" y="5169"/>
                  </a:lnTo>
                  <a:lnTo>
                    <a:pt x="19256" y="19256"/>
                  </a:lnTo>
                  <a:lnTo>
                    <a:pt x="5169" y="40130"/>
                  </a:lnTo>
                  <a:lnTo>
                    <a:pt x="0" y="65658"/>
                  </a:lnTo>
                  <a:lnTo>
                    <a:pt x="0" y="280288"/>
                  </a:lnTo>
                  <a:lnTo>
                    <a:pt x="5169" y="305817"/>
                  </a:lnTo>
                  <a:lnTo>
                    <a:pt x="19256" y="326691"/>
                  </a:lnTo>
                  <a:lnTo>
                    <a:pt x="40130" y="340778"/>
                  </a:lnTo>
                  <a:lnTo>
                    <a:pt x="65659" y="345947"/>
                  </a:lnTo>
                  <a:lnTo>
                    <a:pt x="3071495" y="345947"/>
                  </a:lnTo>
                  <a:lnTo>
                    <a:pt x="3097023" y="340778"/>
                  </a:lnTo>
                  <a:lnTo>
                    <a:pt x="3117897" y="326691"/>
                  </a:lnTo>
                  <a:lnTo>
                    <a:pt x="3131984" y="305817"/>
                  </a:lnTo>
                  <a:lnTo>
                    <a:pt x="3137154" y="280288"/>
                  </a:lnTo>
                  <a:lnTo>
                    <a:pt x="3137154" y="65658"/>
                  </a:lnTo>
                  <a:lnTo>
                    <a:pt x="3131984" y="40130"/>
                  </a:lnTo>
                  <a:lnTo>
                    <a:pt x="3117897" y="19256"/>
                  </a:lnTo>
                  <a:lnTo>
                    <a:pt x="3097023" y="5169"/>
                  </a:lnTo>
                  <a:lnTo>
                    <a:pt x="3071495" y="0"/>
                  </a:lnTo>
                  <a:close/>
                </a:path>
              </a:pathLst>
            </a:custGeom>
            <a:solidFill>
              <a:srgbClr val="4B63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4297680" y="3003804"/>
              <a:ext cx="3137535" cy="346075"/>
            </a:xfrm>
            <a:custGeom>
              <a:avLst/>
              <a:gdLst/>
              <a:ahLst/>
              <a:cxnLst/>
              <a:rect l="l" t="t" r="r" b="b"/>
              <a:pathLst>
                <a:path w="3137534" h="346075">
                  <a:moveTo>
                    <a:pt x="0" y="65658"/>
                  </a:moveTo>
                  <a:lnTo>
                    <a:pt x="5169" y="40130"/>
                  </a:lnTo>
                  <a:lnTo>
                    <a:pt x="19256" y="19256"/>
                  </a:lnTo>
                  <a:lnTo>
                    <a:pt x="40130" y="5169"/>
                  </a:lnTo>
                  <a:lnTo>
                    <a:pt x="65659" y="0"/>
                  </a:lnTo>
                  <a:lnTo>
                    <a:pt x="3071495" y="0"/>
                  </a:lnTo>
                  <a:lnTo>
                    <a:pt x="3097023" y="5169"/>
                  </a:lnTo>
                  <a:lnTo>
                    <a:pt x="3117897" y="19256"/>
                  </a:lnTo>
                  <a:lnTo>
                    <a:pt x="3131984" y="40130"/>
                  </a:lnTo>
                  <a:lnTo>
                    <a:pt x="3137154" y="65658"/>
                  </a:lnTo>
                  <a:lnTo>
                    <a:pt x="3137154" y="280288"/>
                  </a:lnTo>
                  <a:lnTo>
                    <a:pt x="3131984" y="305817"/>
                  </a:lnTo>
                  <a:lnTo>
                    <a:pt x="3117897" y="326691"/>
                  </a:lnTo>
                  <a:lnTo>
                    <a:pt x="3097023" y="340778"/>
                  </a:lnTo>
                  <a:lnTo>
                    <a:pt x="3071495" y="345947"/>
                  </a:lnTo>
                  <a:lnTo>
                    <a:pt x="65659" y="345947"/>
                  </a:lnTo>
                  <a:lnTo>
                    <a:pt x="40130" y="340778"/>
                  </a:lnTo>
                  <a:lnTo>
                    <a:pt x="19256" y="326691"/>
                  </a:lnTo>
                  <a:lnTo>
                    <a:pt x="5169" y="305817"/>
                  </a:lnTo>
                  <a:lnTo>
                    <a:pt x="0" y="280288"/>
                  </a:lnTo>
                  <a:lnTo>
                    <a:pt x="0" y="65658"/>
                  </a:lnTo>
                  <a:close/>
                </a:path>
              </a:pathLst>
            </a:custGeom>
            <a:ln w="28956">
              <a:solidFill>
                <a:srgbClr val="000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4" name="object 34"/>
          <p:cNvGrpSpPr/>
          <p:nvPr/>
        </p:nvGrpSpPr>
        <p:grpSpPr>
          <a:xfrm>
            <a:off x="4283202" y="3807714"/>
            <a:ext cx="3206750" cy="376555"/>
            <a:chOff x="4283202" y="3807714"/>
            <a:chExt cx="3206750" cy="376555"/>
          </a:xfrm>
        </p:grpSpPr>
        <p:sp>
          <p:nvSpPr>
            <p:cNvPr id="35" name="object 35"/>
            <p:cNvSpPr/>
            <p:nvPr/>
          </p:nvSpPr>
          <p:spPr>
            <a:xfrm>
              <a:off x="4297680" y="3822192"/>
              <a:ext cx="3177540" cy="347980"/>
            </a:xfrm>
            <a:custGeom>
              <a:avLst/>
              <a:gdLst/>
              <a:ahLst/>
              <a:cxnLst/>
              <a:rect l="l" t="t" r="r" b="b"/>
              <a:pathLst>
                <a:path w="3177540" h="347979">
                  <a:moveTo>
                    <a:pt x="3111500" y="0"/>
                  </a:moveTo>
                  <a:lnTo>
                    <a:pt x="66040" y="0"/>
                  </a:lnTo>
                  <a:lnTo>
                    <a:pt x="40344" y="5192"/>
                  </a:lnTo>
                  <a:lnTo>
                    <a:pt x="19351" y="19346"/>
                  </a:lnTo>
                  <a:lnTo>
                    <a:pt x="5193" y="40328"/>
                  </a:lnTo>
                  <a:lnTo>
                    <a:pt x="0" y="66001"/>
                  </a:lnTo>
                  <a:lnTo>
                    <a:pt x="0" y="281470"/>
                  </a:lnTo>
                  <a:lnTo>
                    <a:pt x="5193" y="307159"/>
                  </a:lnTo>
                  <a:lnTo>
                    <a:pt x="19351" y="328139"/>
                  </a:lnTo>
                  <a:lnTo>
                    <a:pt x="40344" y="342284"/>
                  </a:lnTo>
                  <a:lnTo>
                    <a:pt x="66040" y="347472"/>
                  </a:lnTo>
                  <a:lnTo>
                    <a:pt x="3111500" y="347472"/>
                  </a:lnTo>
                  <a:lnTo>
                    <a:pt x="3137195" y="342284"/>
                  </a:lnTo>
                  <a:lnTo>
                    <a:pt x="3158188" y="328139"/>
                  </a:lnTo>
                  <a:lnTo>
                    <a:pt x="3172346" y="307159"/>
                  </a:lnTo>
                  <a:lnTo>
                    <a:pt x="3177540" y="281470"/>
                  </a:lnTo>
                  <a:lnTo>
                    <a:pt x="3177540" y="66001"/>
                  </a:lnTo>
                  <a:lnTo>
                    <a:pt x="3172346" y="40328"/>
                  </a:lnTo>
                  <a:lnTo>
                    <a:pt x="3158188" y="19346"/>
                  </a:lnTo>
                  <a:lnTo>
                    <a:pt x="3137195" y="5192"/>
                  </a:lnTo>
                  <a:lnTo>
                    <a:pt x="3111500" y="0"/>
                  </a:lnTo>
                  <a:close/>
                </a:path>
              </a:pathLst>
            </a:custGeom>
            <a:solidFill>
              <a:srgbClr val="A8C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4297680" y="3822192"/>
              <a:ext cx="3177540" cy="347980"/>
            </a:xfrm>
            <a:custGeom>
              <a:avLst/>
              <a:gdLst/>
              <a:ahLst/>
              <a:cxnLst/>
              <a:rect l="l" t="t" r="r" b="b"/>
              <a:pathLst>
                <a:path w="3177540" h="347979">
                  <a:moveTo>
                    <a:pt x="0" y="66001"/>
                  </a:moveTo>
                  <a:lnTo>
                    <a:pt x="5193" y="40328"/>
                  </a:lnTo>
                  <a:lnTo>
                    <a:pt x="19351" y="19346"/>
                  </a:lnTo>
                  <a:lnTo>
                    <a:pt x="40344" y="5192"/>
                  </a:lnTo>
                  <a:lnTo>
                    <a:pt x="66040" y="0"/>
                  </a:lnTo>
                  <a:lnTo>
                    <a:pt x="3111500" y="0"/>
                  </a:lnTo>
                  <a:lnTo>
                    <a:pt x="3137195" y="5192"/>
                  </a:lnTo>
                  <a:lnTo>
                    <a:pt x="3158188" y="19346"/>
                  </a:lnTo>
                  <a:lnTo>
                    <a:pt x="3172346" y="40328"/>
                  </a:lnTo>
                  <a:lnTo>
                    <a:pt x="3177540" y="66001"/>
                  </a:lnTo>
                  <a:lnTo>
                    <a:pt x="3177540" y="281470"/>
                  </a:lnTo>
                  <a:lnTo>
                    <a:pt x="3172346" y="307159"/>
                  </a:lnTo>
                  <a:lnTo>
                    <a:pt x="3158188" y="328139"/>
                  </a:lnTo>
                  <a:lnTo>
                    <a:pt x="3137195" y="342284"/>
                  </a:lnTo>
                  <a:lnTo>
                    <a:pt x="3111500" y="347472"/>
                  </a:lnTo>
                  <a:lnTo>
                    <a:pt x="66040" y="347472"/>
                  </a:lnTo>
                  <a:lnTo>
                    <a:pt x="40344" y="342284"/>
                  </a:lnTo>
                  <a:lnTo>
                    <a:pt x="19351" y="328139"/>
                  </a:lnTo>
                  <a:lnTo>
                    <a:pt x="5193" y="307159"/>
                  </a:lnTo>
                  <a:lnTo>
                    <a:pt x="0" y="281470"/>
                  </a:lnTo>
                  <a:lnTo>
                    <a:pt x="0" y="66001"/>
                  </a:lnTo>
                  <a:close/>
                </a:path>
              </a:pathLst>
            </a:custGeom>
            <a:ln w="28956">
              <a:solidFill>
                <a:srgbClr val="000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4297680" y="3822192"/>
              <a:ext cx="3177540" cy="347980"/>
            </a:xfrm>
            <a:custGeom>
              <a:avLst/>
              <a:gdLst/>
              <a:ahLst/>
              <a:cxnLst/>
              <a:rect l="l" t="t" r="r" b="b"/>
              <a:pathLst>
                <a:path w="3177540" h="347979">
                  <a:moveTo>
                    <a:pt x="3111500" y="0"/>
                  </a:moveTo>
                  <a:lnTo>
                    <a:pt x="66040" y="0"/>
                  </a:lnTo>
                  <a:lnTo>
                    <a:pt x="40344" y="5192"/>
                  </a:lnTo>
                  <a:lnTo>
                    <a:pt x="19351" y="19346"/>
                  </a:lnTo>
                  <a:lnTo>
                    <a:pt x="5193" y="40328"/>
                  </a:lnTo>
                  <a:lnTo>
                    <a:pt x="0" y="66001"/>
                  </a:lnTo>
                  <a:lnTo>
                    <a:pt x="0" y="281470"/>
                  </a:lnTo>
                  <a:lnTo>
                    <a:pt x="5193" y="307159"/>
                  </a:lnTo>
                  <a:lnTo>
                    <a:pt x="19351" y="328139"/>
                  </a:lnTo>
                  <a:lnTo>
                    <a:pt x="40344" y="342284"/>
                  </a:lnTo>
                  <a:lnTo>
                    <a:pt x="66040" y="347472"/>
                  </a:lnTo>
                  <a:lnTo>
                    <a:pt x="3111500" y="347472"/>
                  </a:lnTo>
                  <a:lnTo>
                    <a:pt x="3137195" y="342284"/>
                  </a:lnTo>
                  <a:lnTo>
                    <a:pt x="3158188" y="328139"/>
                  </a:lnTo>
                  <a:lnTo>
                    <a:pt x="3172346" y="307159"/>
                  </a:lnTo>
                  <a:lnTo>
                    <a:pt x="3177540" y="281470"/>
                  </a:lnTo>
                  <a:lnTo>
                    <a:pt x="3177540" y="66001"/>
                  </a:lnTo>
                  <a:lnTo>
                    <a:pt x="3172346" y="40328"/>
                  </a:lnTo>
                  <a:lnTo>
                    <a:pt x="3158188" y="19346"/>
                  </a:lnTo>
                  <a:lnTo>
                    <a:pt x="3137195" y="5192"/>
                  </a:lnTo>
                  <a:lnTo>
                    <a:pt x="3111500" y="0"/>
                  </a:lnTo>
                  <a:close/>
                </a:path>
              </a:pathLst>
            </a:custGeom>
            <a:solidFill>
              <a:srgbClr val="FFE4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4297680" y="3822192"/>
              <a:ext cx="3177540" cy="347980"/>
            </a:xfrm>
            <a:custGeom>
              <a:avLst/>
              <a:gdLst/>
              <a:ahLst/>
              <a:cxnLst/>
              <a:rect l="l" t="t" r="r" b="b"/>
              <a:pathLst>
                <a:path w="3177540" h="347979">
                  <a:moveTo>
                    <a:pt x="0" y="66001"/>
                  </a:moveTo>
                  <a:lnTo>
                    <a:pt x="5193" y="40328"/>
                  </a:lnTo>
                  <a:lnTo>
                    <a:pt x="19351" y="19346"/>
                  </a:lnTo>
                  <a:lnTo>
                    <a:pt x="40344" y="5192"/>
                  </a:lnTo>
                  <a:lnTo>
                    <a:pt x="66040" y="0"/>
                  </a:lnTo>
                  <a:lnTo>
                    <a:pt x="3111500" y="0"/>
                  </a:lnTo>
                  <a:lnTo>
                    <a:pt x="3137195" y="5192"/>
                  </a:lnTo>
                  <a:lnTo>
                    <a:pt x="3158188" y="19346"/>
                  </a:lnTo>
                  <a:lnTo>
                    <a:pt x="3172346" y="40328"/>
                  </a:lnTo>
                  <a:lnTo>
                    <a:pt x="3177540" y="66001"/>
                  </a:lnTo>
                  <a:lnTo>
                    <a:pt x="3177540" y="281470"/>
                  </a:lnTo>
                  <a:lnTo>
                    <a:pt x="3172346" y="307159"/>
                  </a:lnTo>
                  <a:lnTo>
                    <a:pt x="3158188" y="328139"/>
                  </a:lnTo>
                  <a:lnTo>
                    <a:pt x="3137195" y="342284"/>
                  </a:lnTo>
                  <a:lnTo>
                    <a:pt x="3111500" y="347472"/>
                  </a:lnTo>
                  <a:lnTo>
                    <a:pt x="66040" y="347472"/>
                  </a:lnTo>
                  <a:lnTo>
                    <a:pt x="40344" y="342284"/>
                  </a:lnTo>
                  <a:lnTo>
                    <a:pt x="19351" y="328139"/>
                  </a:lnTo>
                  <a:lnTo>
                    <a:pt x="5193" y="307159"/>
                  </a:lnTo>
                  <a:lnTo>
                    <a:pt x="0" y="281470"/>
                  </a:lnTo>
                  <a:lnTo>
                    <a:pt x="0" y="66001"/>
                  </a:lnTo>
                  <a:close/>
                </a:path>
              </a:pathLst>
            </a:custGeom>
            <a:ln w="28956">
              <a:solidFill>
                <a:srgbClr val="000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9" name="object 39"/>
          <p:cNvGrpSpPr/>
          <p:nvPr/>
        </p:nvGrpSpPr>
        <p:grpSpPr>
          <a:xfrm>
            <a:off x="125729" y="2363723"/>
            <a:ext cx="459740" cy="416559"/>
            <a:chOff x="125729" y="2363723"/>
            <a:chExt cx="459740" cy="416559"/>
          </a:xfrm>
        </p:grpSpPr>
        <p:sp>
          <p:nvSpPr>
            <p:cNvPr id="40" name="object 40"/>
            <p:cNvSpPr/>
            <p:nvPr/>
          </p:nvSpPr>
          <p:spPr>
            <a:xfrm>
              <a:off x="140207" y="2378201"/>
              <a:ext cx="430530" cy="387350"/>
            </a:xfrm>
            <a:custGeom>
              <a:avLst/>
              <a:gdLst/>
              <a:ahLst/>
              <a:cxnLst/>
              <a:rect l="l" t="t" r="r" b="b"/>
              <a:pathLst>
                <a:path w="430530" h="387350">
                  <a:moveTo>
                    <a:pt x="193548" y="0"/>
                  </a:moveTo>
                  <a:lnTo>
                    <a:pt x="0" y="193548"/>
                  </a:lnTo>
                  <a:lnTo>
                    <a:pt x="193548" y="387096"/>
                  </a:lnTo>
                  <a:lnTo>
                    <a:pt x="193548" y="290322"/>
                  </a:lnTo>
                  <a:lnTo>
                    <a:pt x="430530" y="290322"/>
                  </a:lnTo>
                  <a:lnTo>
                    <a:pt x="430530" y="96774"/>
                  </a:lnTo>
                  <a:lnTo>
                    <a:pt x="193548" y="96774"/>
                  </a:lnTo>
                  <a:lnTo>
                    <a:pt x="193548" y="0"/>
                  </a:lnTo>
                  <a:close/>
                </a:path>
              </a:pathLst>
            </a:custGeom>
            <a:solidFill>
              <a:srgbClr val="FFE4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40207" y="2378201"/>
              <a:ext cx="430530" cy="387350"/>
            </a:xfrm>
            <a:custGeom>
              <a:avLst/>
              <a:gdLst/>
              <a:ahLst/>
              <a:cxnLst/>
              <a:rect l="l" t="t" r="r" b="b"/>
              <a:pathLst>
                <a:path w="430530" h="387350">
                  <a:moveTo>
                    <a:pt x="0" y="193548"/>
                  </a:moveTo>
                  <a:lnTo>
                    <a:pt x="193548" y="0"/>
                  </a:lnTo>
                  <a:lnTo>
                    <a:pt x="193548" y="96774"/>
                  </a:lnTo>
                  <a:lnTo>
                    <a:pt x="430530" y="96774"/>
                  </a:lnTo>
                  <a:lnTo>
                    <a:pt x="430530" y="290322"/>
                  </a:lnTo>
                  <a:lnTo>
                    <a:pt x="193548" y="290322"/>
                  </a:lnTo>
                  <a:lnTo>
                    <a:pt x="193548" y="387096"/>
                  </a:lnTo>
                  <a:lnTo>
                    <a:pt x="0" y="193548"/>
                  </a:lnTo>
                  <a:close/>
                </a:path>
              </a:pathLst>
            </a:custGeom>
            <a:ln w="28956">
              <a:solidFill>
                <a:srgbClr val="000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2" name="object 42"/>
          <p:cNvGrpSpPr/>
          <p:nvPr/>
        </p:nvGrpSpPr>
        <p:grpSpPr>
          <a:xfrm>
            <a:off x="8586978" y="2363723"/>
            <a:ext cx="460375" cy="416559"/>
            <a:chOff x="8586978" y="2363723"/>
            <a:chExt cx="460375" cy="416559"/>
          </a:xfrm>
        </p:grpSpPr>
        <p:sp>
          <p:nvSpPr>
            <p:cNvPr id="43" name="object 43"/>
            <p:cNvSpPr/>
            <p:nvPr/>
          </p:nvSpPr>
          <p:spPr>
            <a:xfrm>
              <a:off x="8601456" y="2378201"/>
              <a:ext cx="431800" cy="387350"/>
            </a:xfrm>
            <a:custGeom>
              <a:avLst/>
              <a:gdLst/>
              <a:ahLst/>
              <a:cxnLst/>
              <a:rect l="l" t="t" r="r" b="b"/>
              <a:pathLst>
                <a:path w="431800" h="387350">
                  <a:moveTo>
                    <a:pt x="237744" y="0"/>
                  </a:moveTo>
                  <a:lnTo>
                    <a:pt x="237744" y="96774"/>
                  </a:lnTo>
                  <a:lnTo>
                    <a:pt x="0" y="96774"/>
                  </a:lnTo>
                  <a:lnTo>
                    <a:pt x="0" y="290322"/>
                  </a:lnTo>
                  <a:lnTo>
                    <a:pt x="237744" y="290322"/>
                  </a:lnTo>
                  <a:lnTo>
                    <a:pt x="237744" y="387096"/>
                  </a:lnTo>
                  <a:lnTo>
                    <a:pt x="431292" y="193548"/>
                  </a:lnTo>
                  <a:lnTo>
                    <a:pt x="237744" y="0"/>
                  </a:lnTo>
                  <a:close/>
                </a:path>
              </a:pathLst>
            </a:custGeom>
            <a:solidFill>
              <a:srgbClr val="FFE4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8601456" y="2378201"/>
              <a:ext cx="431800" cy="387350"/>
            </a:xfrm>
            <a:custGeom>
              <a:avLst/>
              <a:gdLst/>
              <a:ahLst/>
              <a:cxnLst/>
              <a:rect l="l" t="t" r="r" b="b"/>
              <a:pathLst>
                <a:path w="431800" h="387350">
                  <a:moveTo>
                    <a:pt x="431292" y="193548"/>
                  </a:moveTo>
                  <a:lnTo>
                    <a:pt x="237744" y="0"/>
                  </a:lnTo>
                  <a:lnTo>
                    <a:pt x="237744" y="96774"/>
                  </a:lnTo>
                  <a:lnTo>
                    <a:pt x="0" y="96774"/>
                  </a:lnTo>
                  <a:lnTo>
                    <a:pt x="0" y="290322"/>
                  </a:lnTo>
                  <a:lnTo>
                    <a:pt x="237744" y="290322"/>
                  </a:lnTo>
                  <a:lnTo>
                    <a:pt x="237744" y="387096"/>
                  </a:lnTo>
                  <a:lnTo>
                    <a:pt x="431292" y="193548"/>
                  </a:lnTo>
                  <a:close/>
                </a:path>
              </a:pathLst>
            </a:custGeom>
            <a:ln w="28956">
              <a:solidFill>
                <a:srgbClr val="000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" name="object 45"/>
          <p:cNvSpPr txBox="1"/>
          <p:nvPr/>
        </p:nvSpPr>
        <p:spPr>
          <a:xfrm>
            <a:off x="4252467" y="1308354"/>
            <a:ext cx="4361180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5" dirty="0">
                <a:solidFill>
                  <a:srgbClr val="00004D"/>
                </a:solidFill>
                <a:latin typeface="Bahnschrift"/>
                <a:cs typeface="Bahnschrift"/>
              </a:rPr>
              <a:t>Какие</a:t>
            </a:r>
            <a:r>
              <a:rPr sz="1600" spc="145" dirty="0">
                <a:solidFill>
                  <a:srgbClr val="00004D"/>
                </a:solidFill>
                <a:latin typeface="Bahnschrift"/>
                <a:cs typeface="Bahnschrift"/>
              </a:rPr>
              <a:t> </a:t>
            </a:r>
            <a:r>
              <a:rPr sz="1600" spc="-5" dirty="0">
                <a:solidFill>
                  <a:srgbClr val="00004D"/>
                </a:solidFill>
                <a:latin typeface="Bahnschrift"/>
                <a:cs typeface="Bahnschrift"/>
              </a:rPr>
              <a:t>«роли»</a:t>
            </a:r>
            <a:r>
              <a:rPr sz="1600" spc="140" dirty="0">
                <a:solidFill>
                  <a:srgbClr val="00004D"/>
                </a:solidFill>
                <a:latin typeface="Bahnschrift"/>
                <a:cs typeface="Bahnschrift"/>
              </a:rPr>
              <a:t> </a:t>
            </a:r>
            <a:r>
              <a:rPr sz="1600" dirty="0">
                <a:solidFill>
                  <a:srgbClr val="00004D"/>
                </a:solidFill>
                <a:latin typeface="Bahnschrift"/>
                <a:cs typeface="Bahnschrift"/>
              </a:rPr>
              <a:t>точно</a:t>
            </a:r>
            <a:r>
              <a:rPr sz="1600" spc="145" dirty="0">
                <a:solidFill>
                  <a:srgbClr val="00004D"/>
                </a:solidFill>
                <a:latin typeface="Bahnschrift"/>
                <a:cs typeface="Bahnschrift"/>
              </a:rPr>
              <a:t> </a:t>
            </a:r>
            <a:r>
              <a:rPr sz="1600" dirty="0">
                <a:solidFill>
                  <a:srgbClr val="00004D"/>
                </a:solidFill>
                <a:latin typeface="Bahnschrift"/>
                <a:cs typeface="Bahnschrift"/>
              </a:rPr>
              <a:t>должны</a:t>
            </a:r>
            <a:r>
              <a:rPr sz="1600" spc="160" dirty="0">
                <a:solidFill>
                  <a:srgbClr val="00004D"/>
                </a:solidFill>
                <a:latin typeface="Bahnschrift"/>
                <a:cs typeface="Bahnschrift"/>
              </a:rPr>
              <a:t> </a:t>
            </a:r>
            <a:r>
              <a:rPr sz="1600" dirty="0">
                <a:solidFill>
                  <a:srgbClr val="00004D"/>
                </a:solidFill>
                <a:latin typeface="Bahnschrift"/>
                <a:cs typeface="Bahnschrift"/>
              </a:rPr>
              <a:t>быть</a:t>
            </a:r>
            <a:r>
              <a:rPr sz="1600" spc="155" dirty="0">
                <a:solidFill>
                  <a:srgbClr val="00004D"/>
                </a:solidFill>
                <a:latin typeface="Bahnschrift"/>
                <a:cs typeface="Bahnschrift"/>
              </a:rPr>
              <a:t> </a:t>
            </a:r>
            <a:r>
              <a:rPr sz="1600" dirty="0">
                <a:solidFill>
                  <a:srgbClr val="00004D"/>
                </a:solidFill>
                <a:latin typeface="Bahnschrift"/>
                <a:cs typeface="Bahnschrift"/>
              </a:rPr>
              <a:t>в</a:t>
            </a:r>
            <a:r>
              <a:rPr sz="1600" spc="145" dirty="0">
                <a:solidFill>
                  <a:srgbClr val="00004D"/>
                </a:solidFill>
                <a:latin typeface="Bahnschrift"/>
                <a:cs typeface="Bahnschrift"/>
              </a:rPr>
              <a:t> </a:t>
            </a:r>
            <a:r>
              <a:rPr sz="1600" spc="-5" dirty="0">
                <a:solidFill>
                  <a:srgbClr val="00004D"/>
                </a:solidFill>
                <a:latin typeface="Bahnschrift"/>
                <a:cs typeface="Bahnschrift"/>
              </a:rPr>
              <a:t>команде?</a:t>
            </a:r>
            <a:endParaRPr sz="1600">
              <a:latin typeface="Bahnschrift"/>
              <a:cs typeface="Bahnschrif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889</Words>
  <Application>Microsoft Office PowerPoint</Application>
  <PresentationFormat>Экран (16:9)</PresentationFormat>
  <Paragraphs>153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30" baseType="lpstr">
      <vt:lpstr>Arial</vt:lpstr>
      <vt:lpstr>Bahnschrift</vt:lpstr>
      <vt:lpstr>Calibri</vt:lpstr>
      <vt:lpstr>Microsoft Sans Serif</vt:lpstr>
      <vt:lpstr>Tahoma</vt:lpstr>
      <vt:lpstr>Verdana</vt:lpstr>
      <vt:lpstr>Wingdings</vt:lpstr>
      <vt:lpstr>Office Theme</vt:lpstr>
      <vt:lpstr>БОЛЬШАЯ ОЛИМПИАДА</vt:lpstr>
      <vt:lpstr>ИНТЕРЕСНО ВСЁ!</vt:lpstr>
      <vt:lpstr>ВСЁ ПО ПОРЯДКУ:</vt:lpstr>
      <vt:lpstr>ЧТО ВАЖНО ЗНАТЬ?</vt:lpstr>
      <vt:lpstr>ШКОЛЬНЫЙ ЭТАП (до 12 апреля): это про что?</vt:lpstr>
      <vt:lpstr>ПРИМЕР ЗАДАНИЯ</vt:lpstr>
      <vt:lpstr>ПРИМЕР ЗАДАНИЯ</vt:lpstr>
      <vt:lpstr>ЕСЛИ НАБЕРЕШЬ МАЛО БАЛЛОВ?</vt:lpstr>
      <vt:lpstr>ВАЖНО:</vt:lpstr>
      <vt:lpstr>КТО ЧТО ДЕЛАЕТ:</vt:lpstr>
      <vt:lpstr>МУНИЦИПАЛЬНЫЙ ЭТАП (до 30 апреля): это про что?</vt:lpstr>
      <vt:lpstr>ПРИМЕР ЗАДАНИЯ</vt:lpstr>
      <vt:lpstr>ПРИМЕР ЗАДАНИЯ</vt:lpstr>
      <vt:lpstr>Презентация PowerPoint</vt:lpstr>
      <vt:lpstr>РЕГИОНАЛЬНЫЙ ЭТАП (до 31 мая)</vt:lpstr>
      <vt:lpstr>ОТБОРОЧНЫЙ ЭТАП (до 18 сентября): куда отбираете?</vt:lpstr>
      <vt:lpstr>После проверки команды  с лучшими проектными  решениями получат приглашение  на очный финал!</vt:lpstr>
      <vt:lpstr>+100500 новых идей и знакомств  ждут вас на  финале</vt:lpstr>
      <vt:lpstr>ГДЕ ВСЕ ПРОЙДЁТ?</vt:lpstr>
      <vt:lpstr>ПОЧЕМУ БУДЕТ КЛАССНО?</vt:lpstr>
      <vt:lpstr>ВАШИ ШАГИ: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БОЛЬШАЯ ОЛИМПИАДА  «Искусство – технологии – спорт»</dc:title>
  <dc:creator>administrator</dc:creator>
  <cp:lastModifiedBy>Маркова-НР</cp:lastModifiedBy>
  <cp:revision>1</cp:revision>
  <dcterms:created xsi:type="dcterms:W3CDTF">2023-03-31T05:38:34Z</dcterms:created>
  <dcterms:modified xsi:type="dcterms:W3CDTF">2023-03-31T06:11:05Z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2023-03-02T00:00:00Z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2023-03-31T00:00:00Z</vt:filetime>
  </property>
</Properties>
</file>